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4" r:id="rId3"/>
  </p:sldMasterIdLst>
  <p:notesMasterIdLst>
    <p:notesMasterId r:id="rId17"/>
  </p:notesMasterIdLst>
  <p:sldIdLst>
    <p:sldId id="257" r:id="rId4"/>
    <p:sldId id="258" r:id="rId5"/>
    <p:sldId id="339" r:id="rId6"/>
    <p:sldId id="335" r:id="rId7"/>
    <p:sldId id="340" r:id="rId8"/>
    <p:sldId id="346" r:id="rId9"/>
    <p:sldId id="351" r:id="rId10"/>
    <p:sldId id="350" r:id="rId11"/>
    <p:sldId id="357" r:id="rId12"/>
    <p:sldId id="354" r:id="rId13"/>
    <p:sldId id="358" r:id="rId14"/>
    <p:sldId id="363" r:id="rId15"/>
    <p:sldId id="36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7" userDrawn="1">
          <p15:clr>
            <a:srgbClr val="A4A3A4"/>
          </p15:clr>
        </p15:guide>
        <p15:guide id="2" pos="30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BFED"/>
    <a:srgbClr val="BE77BF"/>
    <a:srgbClr val="7D49BC"/>
    <a:srgbClr val="35D2FF"/>
    <a:srgbClr val="98FFFF"/>
    <a:srgbClr val="5400A2"/>
    <a:srgbClr val="AE14BE"/>
    <a:srgbClr val="CA34CD"/>
    <a:srgbClr val="D225C8"/>
    <a:srgbClr val="1F0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314" autoAdjust="0"/>
  </p:normalViewPr>
  <p:slideViewPr>
    <p:cSldViewPr snapToGrid="0" showGuides="1">
      <p:cViewPr>
        <p:scale>
          <a:sx n="50" d="100"/>
          <a:sy n="50" d="100"/>
        </p:scale>
        <p:origin x="-786" y="-480"/>
      </p:cViewPr>
      <p:guideLst>
        <p:guide orient="horz" pos="2207"/>
        <p:guide pos="30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3-02-28T08:59:41"/>
    </inkml:context>
    <inkml:brush xml:id="br0">
      <inkml:brushProperty name="width" value="0.1" units="cm"/>
      <inkml:brushProperty name="height" value="0.6" units="cm"/>
      <inkml:brushProperty name="color" value="#849398"/>
      <inkml:brushProperty name="inkEffects" value="pencil"/>
    </inkml:brush>
  </inkml:definitions>
  <inkml:trace contextRef="#ctx0" brushRef="#br0">1.000 0.000,'0.000'0.000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A5843-0688-4783-8443-28739A1A3A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7C43D-4FDC-452E-80BE-008121EAE277}"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
        <p:nvSpPr>
          <p:cNvPr id="12" name="TextBox 11"/>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6" Type="http://schemas.openxmlformats.org/officeDocument/2006/relationships/theme" Target="../theme/theme1.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4.png"/><Relationship Id="rId7" Type="http://schemas.openxmlformats.org/officeDocument/2006/relationships/tags" Target="../tags/tag40.xml"/><Relationship Id="rId6" Type="http://schemas.openxmlformats.org/officeDocument/2006/relationships/image" Target="../media/image10.png"/><Relationship Id="rId5" Type="http://schemas.openxmlformats.org/officeDocument/2006/relationships/tags" Target="../tags/tag39.xml"/><Relationship Id="rId4" Type="http://schemas.openxmlformats.org/officeDocument/2006/relationships/image" Target="../media/image2.png"/><Relationship Id="rId3" Type="http://schemas.openxmlformats.org/officeDocument/2006/relationships/tags" Target="../tags/tag38.xml"/><Relationship Id="rId25" Type="http://schemas.openxmlformats.org/officeDocument/2006/relationships/slideLayout" Target="../slideLayouts/slideLayout1.xml"/><Relationship Id="rId24" Type="http://schemas.openxmlformats.org/officeDocument/2006/relationships/tags" Target="../tags/tag46.xml"/><Relationship Id="rId23" Type="http://schemas.openxmlformats.org/officeDocument/2006/relationships/image" Target="../media/image29.png"/><Relationship Id="rId22" Type="http://schemas.openxmlformats.org/officeDocument/2006/relationships/image" Target="../media/image28.png"/><Relationship Id="rId21" Type="http://schemas.openxmlformats.org/officeDocument/2006/relationships/image" Target="../media/image27.png"/><Relationship Id="rId20" Type="http://schemas.openxmlformats.org/officeDocument/2006/relationships/image" Target="../media/image6.png"/><Relationship Id="rId2" Type="http://schemas.openxmlformats.org/officeDocument/2006/relationships/image" Target="../media/image9.png"/><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tags" Target="../tags/tag42.xml"/><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image" Target="../media/image4.png"/><Relationship Id="rId7" Type="http://schemas.openxmlformats.org/officeDocument/2006/relationships/tags" Target="../tags/tag49.xml"/><Relationship Id="rId6" Type="http://schemas.openxmlformats.org/officeDocument/2006/relationships/image" Target="../media/image10.png"/><Relationship Id="rId5" Type="http://schemas.openxmlformats.org/officeDocument/2006/relationships/tags" Target="../tags/tag48.xml"/><Relationship Id="rId4" Type="http://schemas.openxmlformats.org/officeDocument/2006/relationships/image" Target="../media/image2.png"/><Relationship Id="rId3" Type="http://schemas.openxmlformats.org/officeDocument/2006/relationships/tags" Target="../tags/tag47.xml"/><Relationship Id="rId2" Type="http://schemas.openxmlformats.org/officeDocument/2006/relationships/image" Target="../media/image9.png"/><Relationship Id="rId19" Type="http://schemas.openxmlformats.org/officeDocument/2006/relationships/slideLayout" Target="../slideLayouts/slideLayout1.xml"/><Relationship Id="rId18" Type="http://schemas.openxmlformats.org/officeDocument/2006/relationships/tags" Target="../tags/tag52.xml"/><Relationship Id="rId17" Type="http://schemas.openxmlformats.org/officeDocument/2006/relationships/image" Target="../media/image6.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tags" Target="../tags/tag51.xml"/><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image" Target="../media/image4.png"/><Relationship Id="rId7" Type="http://schemas.openxmlformats.org/officeDocument/2006/relationships/tags" Target="../tags/tag55.xml"/><Relationship Id="rId6" Type="http://schemas.openxmlformats.org/officeDocument/2006/relationships/image" Target="../media/image10.png"/><Relationship Id="rId5" Type="http://schemas.openxmlformats.org/officeDocument/2006/relationships/tags" Target="../tags/tag54.xml"/><Relationship Id="rId4" Type="http://schemas.openxmlformats.org/officeDocument/2006/relationships/image" Target="../media/image2.png"/><Relationship Id="rId3" Type="http://schemas.openxmlformats.org/officeDocument/2006/relationships/tags" Target="../tags/tag53.xml"/><Relationship Id="rId2" Type="http://schemas.openxmlformats.org/officeDocument/2006/relationships/image" Target="../media/image9.png"/><Relationship Id="rId14" Type="http://schemas.openxmlformats.org/officeDocument/2006/relationships/slideLayout" Target="../slideLayouts/slideLayout1.xml"/><Relationship Id="rId13" Type="http://schemas.openxmlformats.org/officeDocument/2006/relationships/tags" Target="../tags/tag57.xml"/><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0" Type="http://schemas.openxmlformats.org/officeDocument/2006/relationships/slideLayout" Target="../slideLayouts/slideLayout58.xml"/><Relationship Id="rId2" Type="http://schemas.openxmlformats.org/officeDocument/2006/relationships/hyperlink" Target="http://www.1ppt.com/hangye/" TargetMode="External"/><Relationship Id="rId19" Type="http://schemas.openxmlformats.org/officeDocument/2006/relationships/image" Target="../media/image34.png"/><Relationship Id="rId18" Type="http://schemas.openxmlformats.org/officeDocument/2006/relationships/customXml" Target="../ink/ink1.xml"/><Relationship Id="rId17" Type="http://schemas.openxmlformats.org/officeDocument/2006/relationships/image" Target="../media/image33.png"/><Relationship Id="rId16" Type="http://schemas.openxmlformats.org/officeDocument/2006/relationships/hyperlink" Target="http://www.1ppt.com/ziti/" TargetMode="External"/><Relationship Id="rId15" Type="http://schemas.openxmlformats.org/officeDocument/2006/relationships/hyperlink" Target="http://www.1ppt.com/jiaoan/" TargetMode="External"/><Relationship Id="rId14" Type="http://schemas.openxmlformats.org/officeDocument/2006/relationships/hyperlink" Target="http://www.1ppt.com/shiti/" TargetMode="External"/><Relationship Id="rId13" Type="http://schemas.openxmlformats.org/officeDocument/2006/relationships/hyperlink" Target="http://www.1ppt.com/shouchaobao/" TargetMode="External"/><Relationship Id="rId12" Type="http://schemas.openxmlformats.org/officeDocument/2006/relationships/hyperlink" Target="http://www.1ppt.com/kejian/" TargetMode="External"/><Relationship Id="rId11" Type="http://schemas.openxmlformats.org/officeDocument/2006/relationships/hyperlink" Target="http://www.1ppt.com/jianli/" TargetMode="External"/><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4.png"/><Relationship Id="rId7" Type="http://schemas.openxmlformats.org/officeDocument/2006/relationships/tags" Target="../tags/tag4.xml"/><Relationship Id="rId6" Type="http://schemas.openxmlformats.org/officeDocument/2006/relationships/image" Target="../media/image10.png"/><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9.png"/><Relationship Id="rId18" Type="http://schemas.openxmlformats.org/officeDocument/2006/relationships/slideLayout" Target="../slideLayouts/slideLayout1.xml"/><Relationship Id="rId17" Type="http://schemas.openxmlformats.org/officeDocument/2006/relationships/tags" Target="../tags/tag6.xml"/><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4.png"/><Relationship Id="rId7" Type="http://schemas.openxmlformats.org/officeDocument/2006/relationships/tags" Target="../tags/tag9.xml"/><Relationship Id="rId6" Type="http://schemas.openxmlformats.org/officeDocument/2006/relationships/image" Target="../media/image10.png"/><Relationship Id="rId5" Type="http://schemas.openxmlformats.org/officeDocument/2006/relationships/tags" Target="../tags/tag8.xml"/><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image" Target="../media/image9.png"/><Relationship Id="rId16" Type="http://schemas.openxmlformats.org/officeDocument/2006/relationships/slideLayout" Target="../slideLayouts/slideLayout1.xml"/><Relationship Id="rId15" Type="http://schemas.openxmlformats.org/officeDocument/2006/relationships/tags" Target="../tags/tag11.xml"/><Relationship Id="rId14" Type="http://schemas.openxmlformats.org/officeDocument/2006/relationships/image" Target="../media/image16.png"/><Relationship Id="rId13" Type="http://schemas.openxmlformats.org/officeDocument/2006/relationships/image" Target="../media/image8.png"/><Relationship Id="rId12"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4.png"/><Relationship Id="rId7"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tags" Target="../tags/tag13.xml"/><Relationship Id="rId4" Type="http://schemas.openxmlformats.org/officeDocument/2006/relationships/image" Target="../media/image2.png"/><Relationship Id="rId3" Type="http://schemas.openxmlformats.org/officeDocument/2006/relationships/tags" Target="../tags/tag12.xml"/><Relationship Id="rId2" Type="http://schemas.openxmlformats.org/officeDocument/2006/relationships/image" Target="../media/image9.png"/><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4.png"/><Relationship Id="rId7" Type="http://schemas.openxmlformats.org/officeDocument/2006/relationships/tags" Target="../tags/tag19.xml"/><Relationship Id="rId6" Type="http://schemas.openxmlformats.org/officeDocument/2006/relationships/image" Target="../media/image10.png"/><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tags" Target="../tags/tag17.xml"/><Relationship Id="rId2" Type="http://schemas.openxmlformats.org/officeDocument/2006/relationships/image" Target="../media/image9.png"/><Relationship Id="rId16" Type="http://schemas.openxmlformats.org/officeDocument/2006/relationships/slideLayout" Target="../slideLayouts/slideLayout1.xml"/><Relationship Id="rId15" Type="http://schemas.openxmlformats.org/officeDocument/2006/relationships/tags" Target="../tags/tag21.xml"/><Relationship Id="rId14" Type="http://schemas.openxmlformats.org/officeDocument/2006/relationships/image" Target="../media/image6.png"/><Relationship Id="rId13" Type="http://schemas.openxmlformats.org/officeDocument/2006/relationships/image" Target="../media/image18.png"/><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4.png"/><Relationship Id="rId7"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tags" Target="../tags/tag23.xml"/><Relationship Id="rId4" Type="http://schemas.openxmlformats.org/officeDocument/2006/relationships/image" Target="../media/image2.png"/><Relationship Id="rId3" Type="http://schemas.openxmlformats.org/officeDocument/2006/relationships/tags" Target="../tags/tag22.xml"/><Relationship Id="rId2" Type="http://schemas.openxmlformats.org/officeDocument/2006/relationships/image" Target="../media/image9.png"/><Relationship Id="rId16" Type="http://schemas.openxmlformats.org/officeDocument/2006/relationships/slideLayout" Target="../slideLayouts/slideLayout1.xml"/><Relationship Id="rId15" Type="http://schemas.openxmlformats.org/officeDocument/2006/relationships/tags" Target="../tags/tag26.xml"/><Relationship Id="rId14" Type="http://schemas.openxmlformats.org/officeDocument/2006/relationships/image" Target="../media/image6.png"/><Relationship Id="rId13" Type="http://schemas.openxmlformats.org/officeDocument/2006/relationships/image" Target="../media/image19.png"/><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4.png"/><Relationship Id="rId7" Type="http://schemas.openxmlformats.org/officeDocument/2006/relationships/tags" Target="../tags/tag29.xml"/><Relationship Id="rId6" Type="http://schemas.openxmlformats.org/officeDocument/2006/relationships/image" Target="../media/image10.png"/><Relationship Id="rId5" Type="http://schemas.openxmlformats.org/officeDocument/2006/relationships/tags" Target="../tags/tag28.xml"/><Relationship Id="rId4" Type="http://schemas.openxmlformats.org/officeDocument/2006/relationships/image" Target="../media/image2.png"/><Relationship Id="rId3" Type="http://schemas.openxmlformats.org/officeDocument/2006/relationships/tags" Target="../tags/tag27.xml"/><Relationship Id="rId2" Type="http://schemas.openxmlformats.org/officeDocument/2006/relationships/image" Target="../media/image9.png"/><Relationship Id="rId17" Type="http://schemas.openxmlformats.org/officeDocument/2006/relationships/slideLayout" Target="../slideLayouts/slideLayout1.xml"/><Relationship Id="rId16" Type="http://schemas.openxmlformats.org/officeDocument/2006/relationships/tags" Target="../tags/tag32.xml"/><Relationship Id="rId15" Type="http://schemas.openxmlformats.org/officeDocument/2006/relationships/image" Target="../media/image20.png"/><Relationship Id="rId14" Type="http://schemas.openxmlformats.org/officeDocument/2006/relationships/tags" Target="../tags/tag31.xml"/><Relationship Id="rId13" Type="http://schemas.openxmlformats.org/officeDocument/2006/relationships/image" Target="../media/image8.png"/><Relationship Id="rId12"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image" Target="../media/image4.png"/><Relationship Id="rId7" Type="http://schemas.openxmlformats.org/officeDocument/2006/relationships/tags" Target="../tags/tag35.xml"/><Relationship Id="rId6" Type="http://schemas.openxmlformats.org/officeDocument/2006/relationships/image" Target="../media/image10.png"/><Relationship Id="rId5" Type="http://schemas.openxmlformats.org/officeDocument/2006/relationships/tags" Target="../tags/tag34.xml"/><Relationship Id="rId4" Type="http://schemas.openxmlformats.org/officeDocument/2006/relationships/image" Target="../media/image2.png"/><Relationship Id="rId3" Type="http://schemas.openxmlformats.org/officeDocument/2006/relationships/tags" Target="../tags/tag33.xml"/><Relationship Id="rId2" Type="http://schemas.openxmlformats.org/officeDocument/2006/relationships/image" Target="../media/image9.png"/><Relationship Id="rId18" Type="http://schemas.openxmlformats.org/officeDocument/2006/relationships/slideLayout" Target="../slideLayouts/slideLayout1.xml"/><Relationship Id="rId17" Type="http://schemas.openxmlformats.org/officeDocument/2006/relationships/tags" Target="../tags/tag37.xml"/><Relationship Id="rId16" Type="http://schemas.openxmlformats.org/officeDocument/2006/relationships/image" Target="../media/image23.png"/><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image" Target="../media/image6.png"/><Relationship Id="rId12" Type="http://schemas.openxmlformats.org/officeDocument/2006/relationships/image" Target="../media/image8.png"/><Relationship Id="rId11" Type="http://schemas.openxmlformats.org/officeDocument/2006/relationships/image" Target="../media/image11.png"/><Relationship Id="rId10"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1241425" y="865505"/>
            <a:ext cx="9707880" cy="5125720"/>
            <a:chOff x="1955" y="1363"/>
            <a:chExt cx="15288" cy="8072"/>
          </a:xfrm>
        </p:grpSpPr>
        <p:pic>
          <p:nvPicPr>
            <p:cNvPr id="8" name="图片 7" descr="1"/>
            <p:cNvPicPr>
              <a:picLocks noChangeAspect="1"/>
            </p:cNvPicPr>
            <p:nvPr/>
          </p:nvPicPr>
          <p:blipFill>
            <a:blip r:embed="rId2"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nvPicPr>
        <p:blipFill>
          <a:blip r:embed="rId3" cstate="screen"/>
          <a:stretch>
            <a:fillRect/>
          </a:stretch>
        </p:blipFill>
        <p:spPr>
          <a:xfrm>
            <a:off x="2586990" y="0"/>
            <a:ext cx="9605010" cy="6858000"/>
          </a:xfrm>
          <a:prstGeom prst="rect">
            <a:avLst/>
          </a:prstGeom>
        </p:spPr>
      </p:pic>
      <p:pic>
        <p:nvPicPr>
          <p:cNvPr id="34" name="图片 33" descr="组 8"/>
          <p:cNvPicPr>
            <a:picLocks noChangeAspect="1"/>
          </p:cNvPicPr>
          <p:nvPr/>
        </p:nvPicPr>
        <p:blipFill>
          <a:blip r:embed="rId4" cstate="screen"/>
          <a:stretch>
            <a:fillRect/>
          </a:stretch>
        </p:blipFill>
        <p:spPr>
          <a:xfrm rot="16200000" flipV="1">
            <a:off x="3061335" y="-1828800"/>
            <a:ext cx="6858000" cy="11242675"/>
          </a:xfrm>
          <a:prstGeom prst="rect">
            <a:avLst/>
          </a:prstGeom>
        </p:spPr>
      </p:pic>
      <p:pic>
        <p:nvPicPr>
          <p:cNvPr id="35" name="图片 34" descr="组 6"/>
          <p:cNvPicPr>
            <a:picLocks noChangeAspect="1"/>
          </p:cNvPicPr>
          <p:nvPr/>
        </p:nvPicPr>
        <p:blipFill>
          <a:blip r:embed="rId5" cstate="screen"/>
          <a:stretch>
            <a:fillRect/>
          </a:stretch>
        </p:blipFill>
        <p:spPr>
          <a:xfrm flipH="1" flipV="1">
            <a:off x="0" y="635"/>
            <a:ext cx="4535170" cy="3238500"/>
          </a:xfrm>
          <a:prstGeom prst="rect">
            <a:avLst/>
          </a:prstGeom>
        </p:spPr>
      </p:pic>
      <p:grpSp>
        <p:nvGrpSpPr>
          <p:cNvPr id="37" name="组合 36"/>
          <p:cNvGrpSpPr/>
          <p:nvPr/>
        </p:nvGrpSpPr>
        <p:grpSpPr>
          <a:xfrm>
            <a:off x="1457960" y="1793875"/>
            <a:ext cx="6023610" cy="1445148"/>
            <a:chOff x="1955" y="3076"/>
            <a:chExt cx="7009" cy="1682"/>
          </a:xfrm>
        </p:grpSpPr>
        <p:sp>
          <p:nvSpPr>
            <p:cNvPr id="38" name="文本框 37"/>
            <p:cNvSpPr txBox="1"/>
            <p:nvPr/>
          </p:nvSpPr>
          <p:spPr>
            <a:xfrm>
              <a:off x="1955" y="3076"/>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sp>
          <p:nvSpPr>
            <p:cNvPr id="39" name="文本框 38"/>
            <p:cNvSpPr txBox="1"/>
            <p:nvPr/>
          </p:nvSpPr>
          <p:spPr>
            <a:xfrm>
              <a:off x="3315" y="3076"/>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sp>
          <p:nvSpPr>
            <p:cNvPr id="40" name="文本框 39"/>
            <p:cNvSpPr txBox="1"/>
            <p:nvPr/>
          </p:nvSpPr>
          <p:spPr>
            <a:xfrm>
              <a:off x="4675" y="3076"/>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sp>
          <p:nvSpPr>
            <p:cNvPr id="41" name="文本框 40"/>
            <p:cNvSpPr txBox="1"/>
            <p:nvPr/>
          </p:nvSpPr>
          <p:spPr>
            <a:xfrm>
              <a:off x="6035" y="3076"/>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sp>
          <p:nvSpPr>
            <p:cNvPr id="42" name="文本框 41"/>
            <p:cNvSpPr txBox="1"/>
            <p:nvPr/>
          </p:nvSpPr>
          <p:spPr>
            <a:xfrm>
              <a:off x="7395" y="3076"/>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grpSp>
      <p:grpSp>
        <p:nvGrpSpPr>
          <p:cNvPr id="43" name="组合 42"/>
          <p:cNvGrpSpPr/>
          <p:nvPr/>
        </p:nvGrpSpPr>
        <p:grpSpPr>
          <a:xfrm>
            <a:off x="1599622" y="1675411"/>
            <a:ext cx="8887593" cy="2236457"/>
            <a:chOff x="1143" y="2253"/>
            <a:chExt cx="10342" cy="2603"/>
          </a:xfrm>
        </p:grpSpPr>
        <p:sp>
          <p:nvSpPr>
            <p:cNvPr id="44" name="文本框 43"/>
            <p:cNvSpPr txBox="1"/>
            <p:nvPr/>
          </p:nvSpPr>
          <p:spPr>
            <a:xfrm>
              <a:off x="1143" y="3039"/>
              <a:ext cx="7937" cy="1817"/>
            </a:xfrm>
            <a:prstGeom prst="rect">
              <a:avLst/>
            </a:prstGeom>
            <a:noFill/>
          </p:spPr>
          <p:txBody>
            <a:bodyPr wrap="square" rtlCol="0">
              <a:noAutofit/>
              <a:scene3d>
                <a:camera prst="orthographicFront"/>
                <a:lightRig rig="threePt" dir="t"/>
              </a:scene3d>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汉真广标" pitchFamily="49" charset="-122"/>
                  <a:ea typeface="汉真广标" pitchFamily="49" charset="-122"/>
                  <a:cs typeface="思源黑体 CN Heavy" panose="020B0A00000000000000" charset="-122"/>
                  <a:sym typeface="Arial" panose="020B0604020202020204"/>
                </a:rPr>
                <a:t>Spotify Music Genre Classification Using Machine Learning Models</a:t>
              </a:r>
              <a:endParaRPr kumimoji="0" lang="en-US" altLang="zh-CN" sz="3200" u="none" strike="noStrike" kern="1200" cap="none" spc="0" normalizeH="0" baseline="0" noProof="0" dirty="0">
                <a:ln w="22225">
                  <a:solidFill>
                    <a:schemeClr val="accent2"/>
                  </a:solidFill>
                  <a:prstDash val="solid"/>
                </a:ln>
                <a:solidFill>
                  <a:schemeClr val="accent2">
                    <a:lumMod val="40000"/>
                    <a:lumOff val="60000"/>
                  </a:schemeClr>
                </a:solidFill>
                <a:effectLst/>
                <a:uLnTx/>
                <a:uFillTx/>
                <a:latin typeface="汉真广标" pitchFamily="49" charset="-122"/>
                <a:ea typeface="汉真广标" pitchFamily="49" charset="-122"/>
                <a:cs typeface="思源黑体 CN Heavy" panose="020B0A00000000000000" charset="-122"/>
                <a:sym typeface="Arial" panose="020B0604020202020204"/>
              </a:endParaRPr>
            </a:p>
          </p:txBody>
        </p:sp>
        <p:sp>
          <p:nvSpPr>
            <p:cNvPr id="46" name="文本框 45"/>
            <p:cNvSpPr txBox="1"/>
            <p:nvPr/>
          </p:nvSpPr>
          <p:spPr>
            <a:xfrm>
              <a:off x="9916" y="2253"/>
              <a:ext cx="1569" cy="1682"/>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u="none" strike="noStrike" kern="1200" cap="none" spc="0" normalizeH="0" baseline="0" noProof="0" dirty="0">
                <a:ln>
                  <a:noFill/>
                </a:ln>
                <a:blipFill>
                  <a:blip r:embed="rId6"/>
                  <a:stretch>
                    <a:fillRect/>
                  </a:stretch>
                </a:blipFill>
                <a:effectLst>
                  <a:outerShdw blurRad="50800" dist="38100" dir="5400000" algn="t" rotWithShape="0">
                    <a:prstClr val="black">
                      <a:alpha val="100000"/>
                    </a:prstClr>
                  </a:outerShdw>
                </a:effectLst>
                <a:uLnTx/>
                <a:uFillTx/>
                <a:latin typeface="汉真广标" pitchFamily="49" charset="-122"/>
                <a:ea typeface="汉真广标" pitchFamily="49" charset="-122"/>
                <a:cs typeface="思源黑体 CN Heavy" panose="020B0A00000000000000" charset="-122"/>
                <a:sym typeface="Arial" panose="020B0604020202020204"/>
              </a:endParaRPr>
            </a:p>
          </p:txBody>
        </p:sp>
      </p:grpSp>
      <p:sp>
        <p:nvSpPr>
          <p:cNvPr id="48" name="圆角矩形 47"/>
          <p:cNvSpPr/>
          <p:nvPr/>
        </p:nvSpPr>
        <p:spPr>
          <a:xfrm>
            <a:off x="1647825" y="5126355"/>
            <a:ext cx="2147732" cy="476847"/>
          </a:xfrm>
          <a:prstGeom prst="roundRect">
            <a:avLst>
              <a:gd name="adj" fmla="val 50000"/>
            </a:avLst>
          </a:prstGeom>
          <a:solidFill>
            <a:schemeClr val="bg1"/>
          </a:solidFill>
        </p:spPr>
        <p:txBody>
          <a:bodyPr wrap="square">
            <a:spAutoFit/>
          </a:bodyPr>
          <a:lstStyle/>
          <a:p>
            <a:pPr algn="ctr" defTabSz="1219200"/>
            <a:r>
              <a:rPr lang="en-US" altLang="zh-CN" sz="1600"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Xinhong hu</a:t>
            </a:r>
            <a:endParaRPr lang="zh-CN" altLang="en-US" sz="1600"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1000" fill="hold"/>
                                        <p:tgtEl>
                                          <p:spTgt spid="37"/>
                                        </p:tgtEl>
                                        <p:attrNameLst>
                                          <p:attrName>ppt_x</p:attrName>
                                        </p:attrNameLst>
                                      </p:cBhvr>
                                      <p:tavLst>
                                        <p:tav tm="0">
                                          <p:val>
                                            <p:strVal val="#ppt_x-.2"/>
                                          </p:val>
                                        </p:tav>
                                        <p:tav tm="100000">
                                          <p:val>
                                            <p:strVal val="#ppt_x"/>
                                          </p:val>
                                        </p:tav>
                                      </p:tavLst>
                                    </p:anim>
                                    <p:anim calcmode="lin" valueType="num">
                                      <p:cBhvr>
                                        <p:cTn id="13" dur="1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1000" fill="hold"/>
                                        <p:tgtEl>
                                          <p:spTgt spid="43"/>
                                        </p:tgtEl>
                                        <p:attrNameLst>
                                          <p:attrName>ppt_x</p:attrName>
                                        </p:attrNameLst>
                                      </p:cBhvr>
                                      <p:tavLst>
                                        <p:tav tm="0">
                                          <p:val>
                                            <p:strVal val="#ppt_x-.2"/>
                                          </p:val>
                                        </p:tav>
                                        <p:tav tm="100000">
                                          <p:val>
                                            <p:strVal val="#ppt_x"/>
                                          </p:val>
                                        </p:tav>
                                      </p:tavLst>
                                    </p:anim>
                                    <p:anim calcmode="lin" valueType="num">
                                      <p:cBhvr>
                                        <p:cTn id="20" dur="1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strips(downLef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dissolv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2349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2832735" y="-1560830"/>
            <a:ext cx="5577205" cy="11242675"/>
          </a:xfrm>
          <a:prstGeom prst="rect">
            <a:avLst/>
          </a:prstGeom>
        </p:spPr>
      </p:pic>
      <p:grpSp>
        <p:nvGrpSpPr>
          <p:cNvPr id="82" name="组合 81"/>
          <p:cNvGrpSpPr/>
          <p:nvPr>
            <p:custDataLst>
              <p:tags r:id="rId13"/>
            </p:custDataLst>
          </p:nvPr>
        </p:nvGrpSpPr>
        <p:grpSpPr>
          <a:xfrm>
            <a:off x="1671320" y="1465580"/>
            <a:ext cx="8789670" cy="2129790"/>
            <a:chOff x="2632" y="2532"/>
            <a:chExt cx="13842" cy="3354"/>
          </a:xfrm>
        </p:grpSpPr>
        <p:grpSp>
          <p:nvGrpSpPr>
            <p:cNvPr id="73" name="组合 72"/>
            <p:cNvGrpSpPr/>
            <p:nvPr/>
          </p:nvGrpSpPr>
          <p:grpSpPr>
            <a:xfrm>
              <a:off x="2632" y="2532"/>
              <a:ext cx="13842" cy="2768"/>
              <a:chOff x="2632" y="3092"/>
              <a:chExt cx="13842" cy="2768"/>
            </a:xfrm>
          </p:grpSpPr>
          <p:grpSp>
            <p:nvGrpSpPr>
              <p:cNvPr id="30" name="组合 29"/>
              <p:cNvGrpSpPr/>
              <p:nvPr/>
            </p:nvGrpSpPr>
            <p:grpSpPr>
              <a:xfrm>
                <a:off x="2632" y="3854"/>
                <a:ext cx="13842" cy="2006"/>
                <a:chOff x="1263" y="3090"/>
                <a:chExt cx="12028" cy="1743"/>
              </a:xfrm>
            </p:grpSpPr>
            <p:sp>
              <p:nvSpPr>
                <p:cNvPr id="1037" name="Google Shape;1037;p53"/>
                <p:cNvSpPr/>
                <p:nvPr/>
              </p:nvSpPr>
              <p:spPr>
                <a:xfrm>
                  <a:off x="1263" y="3474"/>
                  <a:ext cx="3426"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38" name="Google Shape;1038;p53"/>
                <p:cNvSpPr/>
                <p:nvPr/>
              </p:nvSpPr>
              <p:spPr>
                <a:xfrm>
                  <a:off x="3030" y="3474"/>
                  <a:ext cx="5587"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39" name="Google Shape;1039;p53"/>
                <p:cNvSpPr/>
                <p:nvPr/>
              </p:nvSpPr>
              <p:spPr>
                <a:xfrm>
                  <a:off x="7040" y="3474"/>
                  <a:ext cx="5331"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46" name="Google Shape;1046;p53"/>
                <p:cNvSpPr/>
                <p:nvPr/>
              </p:nvSpPr>
              <p:spPr>
                <a:xfrm>
                  <a:off x="11051" y="3474"/>
                  <a:ext cx="2240"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cxnSp>
              <p:nvCxnSpPr>
                <p:cNvPr id="1047" name="Google Shape;1047;p53"/>
                <p:cNvCxnSpPr>
                  <a:stCxn id="1048" idx="4"/>
                  <a:endCxn id="1040" idx="0"/>
                </p:cNvCxnSpPr>
                <p:nvPr/>
              </p:nvCxnSpPr>
              <p:spPr>
                <a:xfrm flipH="1">
                  <a:off x="3189" y="4033"/>
                  <a:ext cx="1" cy="800"/>
                </a:xfrm>
                <a:prstGeom prst="straightConnector1">
                  <a:avLst/>
                </a:prstGeom>
                <a:noFill/>
                <a:ln w="19050" cap="flat" cmpd="sng">
                  <a:noFill/>
                  <a:prstDash val="solid"/>
                  <a:round/>
                  <a:headEnd type="none" w="med" len="med"/>
                  <a:tailEnd type="oval" w="med" len="med"/>
                </a:ln>
              </p:spPr>
            </p:cxnSp>
            <p:cxnSp>
              <p:nvCxnSpPr>
                <p:cNvPr id="1049" name="Google Shape;1049;p53"/>
                <p:cNvCxnSpPr>
                  <a:stCxn id="1050" idx="4"/>
                  <a:endCxn id="1042" idx="0"/>
                </p:cNvCxnSpPr>
                <p:nvPr/>
              </p:nvCxnSpPr>
              <p:spPr>
                <a:xfrm flipH="1">
                  <a:off x="7199" y="4033"/>
                  <a:ext cx="1" cy="800"/>
                </a:xfrm>
                <a:prstGeom prst="straightConnector1">
                  <a:avLst/>
                </a:prstGeom>
                <a:noFill/>
                <a:ln w="19050" cap="flat" cmpd="sng">
                  <a:noFill/>
                  <a:prstDash val="solid"/>
                  <a:round/>
                  <a:headEnd type="none" w="med" len="med"/>
                  <a:tailEnd type="oval" w="med" len="med"/>
                </a:ln>
              </p:spPr>
            </p:cxnSp>
            <p:cxnSp>
              <p:nvCxnSpPr>
                <p:cNvPr id="1051" name="Google Shape;1051;p53"/>
                <p:cNvCxnSpPr>
                  <a:stCxn id="1052" idx="4"/>
                  <a:endCxn id="1044" idx="0"/>
                </p:cNvCxnSpPr>
                <p:nvPr/>
              </p:nvCxnSpPr>
              <p:spPr>
                <a:xfrm flipH="1">
                  <a:off x="11211" y="4033"/>
                  <a:ext cx="1" cy="800"/>
                </a:xfrm>
                <a:prstGeom prst="straightConnector1">
                  <a:avLst/>
                </a:prstGeom>
                <a:noFill/>
                <a:ln w="19050" cap="flat" cmpd="sng">
                  <a:noFill/>
                  <a:prstDash val="solid"/>
                  <a:round/>
                  <a:headEnd type="none" w="med" len="med"/>
                  <a:tailEnd type="oval" w="med" len="med"/>
                </a:ln>
              </p:spPr>
            </p:cxnSp>
            <p:sp>
              <p:nvSpPr>
                <p:cNvPr id="1053" name="Google Shape;1053;p53"/>
                <p:cNvSpPr/>
                <p:nvPr/>
              </p:nvSpPr>
              <p:spPr>
                <a:xfrm>
                  <a:off x="1263" y="3090"/>
                  <a:ext cx="3426"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4" name="Google Shape;1054;p53"/>
                <p:cNvSpPr/>
                <p:nvPr/>
              </p:nvSpPr>
              <p:spPr>
                <a:xfrm>
                  <a:off x="3030" y="3090"/>
                  <a:ext cx="5587"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5" name="Google Shape;1055;p53"/>
                <p:cNvSpPr/>
                <p:nvPr/>
              </p:nvSpPr>
              <p:spPr>
                <a:xfrm>
                  <a:off x="7040" y="3090"/>
                  <a:ext cx="5331"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6" name="Google Shape;1056;p53"/>
                <p:cNvSpPr/>
                <p:nvPr/>
              </p:nvSpPr>
              <p:spPr>
                <a:xfrm>
                  <a:off x="11051" y="3090"/>
                  <a:ext cx="2240"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7" name="Google Shape;1057;p53"/>
                <p:cNvSpPr/>
                <p:nvPr/>
              </p:nvSpPr>
              <p:spPr>
                <a:xfrm>
                  <a:off x="1263" y="3859"/>
                  <a:ext cx="3426"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8" name="Google Shape;1058;p53"/>
                <p:cNvSpPr/>
                <p:nvPr/>
              </p:nvSpPr>
              <p:spPr>
                <a:xfrm>
                  <a:off x="3030" y="3859"/>
                  <a:ext cx="5587"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59" name="Google Shape;1059;p53"/>
                <p:cNvSpPr/>
                <p:nvPr/>
              </p:nvSpPr>
              <p:spPr>
                <a:xfrm>
                  <a:off x="7040" y="3859"/>
                  <a:ext cx="5331"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1060" name="Google Shape;1060;p53"/>
                <p:cNvSpPr/>
                <p:nvPr/>
              </p:nvSpPr>
              <p:spPr>
                <a:xfrm>
                  <a:off x="11051" y="3859"/>
                  <a:ext cx="2240" cy="77"/>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grpSp>
          <p:grpSp>
            <p:nvGrpSpPr>
              <p:cNvPr id="60" name="组合 59"/>
              <p:cNvGrpSpPr/>
              <p:nvPr/>
            </p:nvGrpSpPr>
            <p:grpSpPr>
              <a:xfrm>
                <a:off x="4320" y="3092"/>
                <a:ext cx="10130" cy="2306"/>
                <a:chOff x="4320" y="3187"/>
                <a:chExt cx="10130" cy="2306"/>
              </a:xfrm>
            </p:grpSpPr>
            <p:pic>
              <p:nvPicPr>
                <p:cNvPr id="61" name="图片 60" descr="图层 1"/>
                <p:cNvPicPr>
                  <a:picLocks noChangeAspect="1"/>
                </p:cNvPicPr>
                <p:nvPr/>
              </p:nvPicPr>
              <p:blipFill>
                <a:blip r:embed="rId14" cstate="screen"/>
                <a:stretch>
                  <a:fillRect/>
                </a:stretch>
              </p:blipFill>
              <p:spPr>
                <a:xfrm>
                  <a:off x="9092" y="3187"/>
                  <a:ext cx="744" cy="2306"/>
                </a:xfrm>
                <a:prstGeom prst="rect">
                  <a:avLst/>
                </a:prstGeom>
                <a:effectLst>
                  <a:outerShdw blurRad="50800" dist="38100" dir="5400000" algn="t" rotWithShape="0">
                    <a:prstClr val="black">
                      <a:alpha val="40000"/>
                    </a:prstClr>
                  </a:outerShdw>
                </a:effectLst>
              </p:spPr>
            </p:pic>
            <p:pic>
              <p:nvPicPr>
                <p:cNvPr id="62" name="图片 61" descr="D:\资料\12月29号中国春节PPT模板\图层 3.png图层 3"/>
                <p:cNvPicPr>
                  <a:picLocks noChangeAspect="1"/>
                </p:cNvPicPr>
                <p:nvPr/>
              </p:nvPicPr>
              <p:blipFill>
                <a:blip r:embed="rId15"/>
                <a:srcRect/>
                <a:stretch>
                  <a:fillRect/>
                </a:stretch>
              </p:blipFill>
              <p:spPr>
                <a:xfrm>
                  <a:off x="4320" y="3504"/>
                  <a:ext cx="1336" cy="1692"/>
                </a:xfrm>
                <a:prstGeom prst="rect">
                  <a:avLst/>
                </a:prstGeom>
                <a:effectLst>
                  <a:outerShdw blurRad="50800" dist="38100" dir="5400000" algn="t" rotWithShape="0">
                    <a:prstClr val="black">
                      <a:alpha val="40000"/>
                    </a:prstClr>
                  </a:outerShdw>
                </a:effectLst>
              </p:spPr>
            </p:pic>
            <p:pic>
              <p:nvPicPr>
                <p:cNvPr id="63" name="图片 62" descr="D:\资料\12月29号中国春节PPT模板\图层 2.png图层 2"/>
                <p:cNvPicPr>
                  <a:picLocks noChangeAspect="1"/>
                </p:cNvPicPr>
                <p:nvPr/>
              </p:nvPicPr>
              <p:blipFill>
                <a:blip r:embed="rId16" cstate="screen"/>
                <a:srcRect/>
                <a:stretch>
                  <a:fillRect/>
                </a:stretch>
              </p:blipFill>
              <p:spPr>
                <a:xfrm>
                  <a:off x="13441" y="3746"/>
                  <a:ext cx="1009" cy="1354"/>
                </a:xfrm>
                <a:prstGeom prst="rect">
                  <a:avLst/>
                </a:prstGeom>
                <a:effectLst>
                  <a:outerShdw blurRad="50800" dist="38100" dir="5400000" algn="t" rotWithShape="0">
                    <a:prstClr val="black">
                      <a:alpha val="40000"/>
                    </a:prstClr>
                  </a:outerShdw>
                </a:effectLst>
              </p:spPr>
            </p:pic>
          </p:grpSp>
        </p:grpSp>
        <p:grpSp>
          <p:nvGrpSpPr>
            <p:cNvPr id="81" name="组合 80"/>
            <p:cNvGrpSpPr/>
            <p:nvPr/>
          </p:nvGrpSpPr>
          <p:grpSpPr>
            <a:xfrm>
              <a:off x="3030" y="5258"/>
              <a:ext cx="13367" cy="628"/>
              <a:chOff x="3030" y="4838"/>
              <a:chExt cx="13367" cy="628"/>
            </a:xfrm>
          </p:grpSpPr>
          <p:sp>
            <p:nvSpPr>
              <p:cNvPr id="75" name="文本框 74"/>
              <p:cNvSpPr txBox="1"/>
              <p:nvPr>
                <p:custDataLst>
                  <p:tags r:id="rId17"/>
                </p:custDataLst>
              </p:nvPr>
            </p:nvSpPr>
            <p:spPr>
              <a:xfrm>
                <a:off x="3030" y="4838"/>
                <a:ext cx="3414"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Accuracy </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sp>
            <p:nvSpPr>
              <p:cNvPr id="77" name="文本框 76"/>
              <p:cNvSpPr txBox="1"/>
              <p:nvPr>
                <p:custDataLst>
                  <p:tags r:id="rId18"/>
                </p:custDataLst>
              </p:nvPr>
            </p:nvSpPr>
            <p:spPr>
              <a:xfrm>
                <a:off x="7805" y="4838"/>
                <a:ext cx="3414"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ROC AUC</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sp>
            <p:nvSpPr>
              <p:cNvPr id="80" name="文本框 79"/>
              <p:cNvSpPr txBox="1"/>
              <p:nvPr>
                <p:custDataLst>
                  <p:tags r:id="rId19"/>
                </p:custDataLst>
              </p:nvPr>
            </p:nvSpPr>
            <p:spPr>
              <a:xfrm>
                <a:off x="12295" y="4838"/>
                <a:ext cx="4102"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Confusion Matrices</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grpSp>
      <p:sp>
        <p:nvSpPr>
          <p:cNvPr id="6" name="文本框 5"/>
          <p:cNvSpPr txBox="1"/>
          <p:nvPr/>
        </p:nvSpPr>
        <p:spPr>
          <a:xfrm>
            <a:off x="4343083" y="539400"/>
            <a:ext cx="3819525" cy="558130"/>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Modeling&amp;evaluation</a:t>
            </a:r>
            <a:endParaRPr kumimoji="0" lang="zh-CN" altLang="en-US" sz="2400" u="none" strike="noStrike" kern="1200" cap="none" spc="0" normalizeH="0" baseline="0" noProof="0" dirty="0">
              <a:ln>
                <a:noFill/>
              </a:ln>
              <a:blipFill>
                <a:blip r:embed="rId20"/>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pic>
        <p:nvPicPr>
          <p:cNvPr id="14" name="图片 13"/>
          <p:cNvPicPr>
            <a:picLocks noChangeAspect="1"/>
          </p:cNvPicPr>
          <p:nvPr/>
        </p:nvPicPr>
        <p:blipFill>
          <a:blip r:embed="rId21"/>
          <a:stretch>
            <a:fillRect/>
          </a:stretch>
        </p:blipFill>
        <p:spPr>
          <a:xfrm>
            <a:off x="878205" y="3613785"/>
            <a:ext cx="3778885" cy="2120900"/>
          </a:xfrm>
          <a:prstGeom prst="rect">
            <a:avLst/>
          </a:prstGeom>
        </p:spPr>
      </p:pic>
      <p:pic>
        <p:nvPicPr>
          <p:cNvPr id="16" name="图片 15" descr="cluster_1_roc_comparison "/>
          <p:cNvPicPr>
            <a:picLocks noChangeAspect="1"/>
          </p:cNvPicPr>
          <p:nvPr/>
        </p:nvPicPr>
        <p:blipFill>
          <a:blip r:embed="rId22"/>
          <a:stretch>
            <a:fillRect/>
          </a:stretch>
        </p:blipFill>
        <p:spPr>
          <a:xfrm>
            <a:off x="4493260" y="3594735"/>
            <a:ext cx="3314065" cy="2474595"/>
          </a:xfrm>
          <a:prstGeom prst="rect">
            <a:avLst/>
          </a:prstGeom>
        </p:spPr>
      </p:pic>
      <p:pic>
        <p:nvPicPr>
          <p:cNvPr id="18" name="图片 17" descr="cluster_1_confusion_matrix "/>
          <p:cNvPicPr>
            <a:picLocks noChangeAspect="1"/>
          </p:cNvPicPr>
          <p:nvPr/>
        </p:nvPicPr>
        <p:blipFill>
          <a:blip r:embed="rId23"/>
          <a:stretch>
            <a:fillRect/>
          </a:stretch>
        </p:blipFill>
        <p:spPr>
          <a:xfrm>
            <a:off x="7923530" y="3504565"/>
            <a:ext cx="3437255" cy="2716530"/>
          </a:xfrm>
          <a:prstGeom prst="rect">
            <a:avLst/>
          </a:prstGeom>
        </p:spPr>
      </p:pic>
    </p:spTree>
    <p:custDataLst>
      <p:tags r:id="rId2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4299585" y="-137795"/>
            <a:ext cx="2750185" cy="11242675"/>
          </a:xfrm>
          <a:prstGeom prst="rect">
            <a:avLst/>
          </a:prstGeom>
        </p:spPr>
      </p:pic>
      <p:grpSp>
        <p:nvGrpSpPr>
          <p:cNvPr id="17" name="1a3ad226-6a26-47f2-9be0-c87ed67f5b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3"/>
            </p:custDataLst>
          </p:nvPr>
        </p:nvGrpSpPr>
        <p:grpSpPr>
          <a:xfrm>
            <a:off x="6942455" y="937260"/>
            <a:ext cx="4489450" cy="4077335"/>
            <a:chOff x="3851275" y="1185862"/>
            <a:chExt cx="4489451" cy="4486276"/>
          </a:xfrm>
          <a:solidFill>
            <a:schemeClr val="bg1">
              <a:lumMod val="95000"/>
            </a:schemeClr>
          </a:solidFill>
        </p:grpSpPr>
        <p:sp>
          <p:nvSpPr>
            <p:cNvPr id="18" name="íṥ1íďe"/>
            <p:cNvSpPr/>
            <p:nvPr/>
          </p:nvSpPr>
          <p:spPr bwMode="auto">
            <a:xfrm>
              <a:off x="8140700" y="1201737"/>
              <a:ext cx="184150" cy="184150"/>
            </a:xfrm>
            <a:custGeom>
              <a:avLst/>
              <a:gdLst>
                <a:gd name="T0" fmla="*/ 39 w 49"/>
                <a:gd name="T1" fmla="*/ 49 h 49"/>
                <a:gd name="T2" fmla="*/ 17 w 49"/>
                <a:gd name="T3" fmla="*/ 32 h 49"/>
                <a:gd name="T4" fmla="*/ 0 w 49"/>
                <a:gd name="T5" fmla="*/ 9 h 49"/>
                <a:gd name="T6" fmla="*/ 16 w 49"/>
                <a:gd name="T7" fmla="*/ 0 h 49"/>
                <a:gd name="T8" fmla="*/ 30 w 49"/>
                <a:gd name="T9" fmla="*/ 18 h 49"/>
                <a:gd name="T10" fmla="*/ 49 w 49"/>
                <a:gd name="T11" fmla="*/ 33 h 49"/>
                <a:gd name="T12" fmla="*/ 39 w 4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39" y="49"/>
                  </a:moveTo>
                  <a:cubicBezTo>
                    <a:pt x="31" y="44"/>
                    <a:pt x="24" y="38"/>
                    <a:pt x="17" y="32"/>
                  </a:cubicBezTo>
                  <a:cubicBezTo>
                    <a:pt x="10" y="25"/>
                    <a:pt x="5" y="18"/>
                    <a:pt x="0" y="9"/>
                  </a:cubicBezTo>
                  <a:cubicBezTo>
                    <a:pt x="16" y="0"/>
                    <a:pt x="16" y="0"/>
                    <a:pt x="16" y="0"/>
                  </a:cubicBezTo>
                  <a:cubicBezTo>
                    <a:pt x="20" y="7"/>
                    <a:pt x="25" y="13"/>
                    <a:pt x="30" y="18"/>
                  </a:cubicBezTo>
                  <a:cubicBezTo>
                    <a:pt x="36" y="24"/>
                    <a:pt x="42" y="29"/>
                    <a:pt x="49" y="33"/>
                  </a:cubicBezTo>
                  <a:lnTo>
                    <a:pt x="39"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9" name="îṣḷíďê"/>
            <p:cNvSpPr/>
            <p:nvPr/>
          </p:nvSpPr>
          <p:spPr bwMode="auto">
            <a:xfrm>
              <a:off x="7929563" y="1209675"/>
              <a:ext cx="388938" cy="387350"/>
            </a:xfrm>
            <a:custGeom>
              <a:avLst/>
              <a:gdLst>
                <a:gd name="T0" fmla="*/ 97 w 103"/>
                <a:gd name="T1" fmla="*/ 103 h 103"/>
                <a:gd name="T2" fmla="*/ 34 w 103"/>
                <a:gd name="T3" fmla="*/ 69 h 103"/>
                <a:gd name="T4" fmla="*/ 0 w 103"/>
                <a:gd name="T5" fmla="*/ 5 h 103"/>
                <a:gd name="T6" fmla="*/ 18 w 103"/>
                <a:gd name="T7" fmla="*/ 0 h 103"/>
                <a:gd name="T8" fmla="*/ 47 w 103"/>
                <a:gd name="T9" fmla="*/ 55 h 103"/>
                <a:gd name="T10" fmla="*/ 103 w 103"/>
                <a:gd name="T11" fmla="*/ 85 h 103"/>
                <a:gd name="T12" fmla="*/ 97 w 103"/>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03" h="103">
                  <a:moveTo>
                    <a:pt x="97" y="103"/>
                  </a:moveTo>
                  <a:cubicBezTo>
                    <a:pt x="77" y="96"/>
                    <a:pt x="54" y="88"/>
                    <a:pt x="34" y="69"/>
                  </a:cubicBezTo>
                  <a:cubicBezTo>
                    <a:pt x="14" y="49"/>
                    <a:pt x="6" y="26"/>
                    <a:pt x="0" y="5"/>
                  </a:cubicBezTo>
                  <a:cubicBezTo>
                    <a:pt x="18" y="0"/>
                    <a:pt x="18" y="0"/>
                    <a:pt x="18" y="0"/>
                  </a:cubicBezTo>
                  <a:cubicBezTo>
                    <a:pt x="24" y="19"/>
                    <a:pt x="31" y="39"/>
                    <a:pt x="47" y="55"/>
                  </a:cubicBezTo>
                  <a:cubicBezTo>
                    <a:pt x="64" y="72"/>
                    <a:pt x="84" y="79"/>
                    <a:pt x="103" y="85"/>
                  </a:cubicBezTo>
                  <a:lnTo>
                    <a:pt x="97"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0" name="íṩļíḓè"/>
            <p:cNvSpPr/>
            <p:nvPr/>
          </p:nvSpPr>
          <p:spPr bwMode="auto">
            <a:xfrm>
              <a:off x="7737475" y="1204912"/>
              <a:ext cx="584200" cy="585788"/>
            </a:xfrm>
            <a:custGeom>
              <a:avLst/>
              <a:gdLst>
                <a:gd name="T0" fmla="*/ 148 w 155"/>
                <a:gd name="T1" fmla="*/ 155 h 155"/>
                <a:gd name="T2" fmla="*/ 119 w 155"/>
                <a:gd name="T3" fmla="*/ 145 h 155"/>
                <a:gd name="T4" fmla="*/ 46 w 155"/>
                <a:gd name="T5" fmla="*/ 108 h 155"/>
                <a:gd name="T6" fmla="*/ 9 w 155"/>
                <a:gd name="T7" fmla="*/ 35 h 155"/>
                <a:gd name="T8" fmla="*/ 0 w 155"/>
                <a:gd name="T9" fmla="*/ 7 h 155"/>
                <a:gd name="T10" fmla="*/ 18 w 155"/>
                <a:gd name="T11" fmla="*/ 0 h 155"/>
                <a:gd name="T12" fmla="*/ 27 w 155"/>
                <a:gd name="T13" fmla="*/ 30 h 155"/>
                <a:gd name="T14" fmla="*/ 59 w 155"/>
                <a:gd name="T15" fmla="*/ 95 h 155"/>
                <a:gd name="T16" fmla="*/ 125 w 155"/>
                <a:gd name="T17" fmla="*/ 127 h 155"/>
                <a:gd name="T18" fmla="*/ 155 w 155"/>
                <a:gd name="T19" fmla="*/ 137 h 155"/>
                <a:gd name="T20" fmla="*/ 148 w 155"/>
                <a:gd name="T2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55">
                  <a:moveTo>
                    <a:pt x="148" y="155"/>
                  </a:moveTo>
                  <a:cubicBezTo>
                    <a:pt x="139" y="151"/>
                    <a:pt x="129" y="148"/>
                    <a:pt x="119" y="145"/>
                  </a:cubicBezTo>
                  <a:cubicBezTo>
                    <a:pt x="94" y="138"/>
                    <a:pt x="68" y="130"/>
                    <a:pt x="46" y="108"/>
                  </a:cubicBezTo>
                  <a:cubicBezTo>
                    <a:pt x="24" y="87"/>
                    <a:pt x="17" y="61"/>
                    <a:pt x="9" y="35"/>
                  </a:cubicBezTo>
                  <a:cubicBezTo>
                    <a:pt x="6" y="25"/>
                    <a:pt x="4" y="16"/>
                    <a:pt x="0" y="7"/>
                  </a:cubicBezTo>
                  <a:cubicBezTo>
                    <a:pt x="18" y="0"/>
                    <a:pt x="18" y="0"/>
                    <a:pt x="18" y="0"/>
                  </a:cubicBezTo>
                  <a:cubicBezTo>
                    <a:pt x="21" y="10"/>
                    <a:pt x="24" y="20"/>
                    <a:pt x="27" y="30"/>
                  </a:cubicBezTo>
                  <a:cubicBezTo>
                    <a:pt x="34" y="54"/>
                    <a:pt x="41" y="77"/>
                    <a:pt x="59" y="95"/>
                  </a:cubicBezTo>
                  <a:cubicBezTo>
                    <a:pt x="78" y="114"/>
                    <a:pt x="101" y="120"/>
                    <a:pt x="125" y="127"/>
                  </a:cubicBezTo>
                  <a:cubicBezTo>
                    <a:pt x="134" y="130"/>
                    <a:pt x="145" y="133"/>
                    <a:pt x="155" y="137"/>
                  </a:cubicBezTo>
                  <a:lnTo>
                    <a:pt x="14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1" name="ï$ḷîdé"/>
            <p:cNvSpPr/>
            <p:nvPr/>
          </p:nvSpPr>
          <p:spPr bwMode="auto">
            <a:xfrm>
              <a:off x="7507288" y="1193800"/>
              <a:ext cx="825500" cy="822325"/>
            </a:xfrm>
            <a:custGeom>
              <a:avLst/>
              <a:gdLst>
                <a:gd name="T0" fmla="*/ 206 w 219"/>
                <a:gd name="T1" fmla="*/ 218 h 218"/>
                <a:gd name="T2" fmla="*/ 141 w 219"/>
                <a:gd name="T3" fmla="*/ 187 h 218"/>
                <a:gd name="T4" fmla="*/ 68 w 219"/>
                <a:gd name="T5" fmla="*/ 150 h 218"/>
                <a:gd name="T6" fmla="*/ 31 w 219"/>
                <a:gd name="T7" fmla="*/ 77 h 218"/>
                <a:gd name="T8" fmla="*/ 0 w 219"/>
                <a:gd name="T9" fmla="*/ 13 h 218"/>
                <a:gd name="T10" fmla="*/ 14 w 219"/>
                <a:gd name="T11" fmla="*/ 0 h 218"/>
                <a:gd name="T12" fmla="*/ 49 w 219"/>
                <a:gd name="T13" fmla="*/ 72 h 218"/>
                <a:gd name="T14" fmla="*/ 82 w 219"/>
                <a:gd name="T15" fmla="*/ 137 h 218"/>
                <a:gd name="T16" fmla="*/ 147 w 219"/>
                <a:gd name="T17" fmla="*/ 169 h 218"/>
                <a:gd name="T18" fmla="*/ 219 w 219"/>
                <a:gd name="T19" fmla="*/ 205 h 218"/>
                <a:gd name="T20" fmla="*/ 206 w 219"/>
                <a:gd name="T2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18">
                  <a:moveTo>
                    <a:pt x="206" y="218"/>
                  </a:moveTo>
                  <a:cubicBezTo>
                    <a:pt x="187" y="201"/>
                    <a:pt x="165" y="194"/>
                    <a:pt x="141" y="187"/>
                  </a:cubicBezTo>
                  <a:cubicBezTo>
                    <a:pt x="116" y="180"/>
                    <a:pt x="90" y="172"/>
                    <a:pt x="68" y="150"/>
                  </a:cubicBezTo>
                  <a:cubicBezTo>
                    <a:pt x="46" y="128"/>
                    <a:pt x="39" y="102"/>
                    <a:pt x="31" y="77"/>
                  </a:cubicBezTo>
                  <a:cubicBezTo>
                    <a:pt x="25" y="54"/>
                    <a:pt x="18" y="31"/>
                    <a:pt x="0" y="13"/>
                  </a:cubicBezTo>
                  <a:cubicBezTo>
                    <a:pt x="14" y="0"/>
                    <a:pt x="14" y="0"/>
                    <a:pt x="14" y="0"/>
                  </a:cubicBezTo>
                  <a:cubicBezTo>
                    <a:pt x="35" y="22"/>
                    <a:pt x="42" y="47"/>
                    <a:pt x="49" y="72"/>
                  </a:cubicBezTo>
                  <a:cubicBezTo>
                    <a:pt x="56" y="96"/>
                    <a:pt x="63" y="118"/>
                    <a:pt x="82" y="137"/>
                  </a:cubicBezTo>
                  <a:cubicBezTo>
                    <a:pt x="100" y="156"/>
                    <a:pt x="123" y="162"/>
                    <a:pt x="147" y="169"/>
                  </a:cubicBezTo>
                  <a:cubicBezTo>
                    <a:pt x="171" y="176"/>
                    <a:pt x="197" y="184"/>
                    <a:pt x="219" y="205"/>
                  </a:cubicBez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2" name="íṣḷïḍé"/>
            <p:cNvSpPr/>
            <p:nvPr/>
          </p:nvSpPr>
          <p:spPr bwMode="auto">
            <a:xfrm>
              <a:off x="7069138" y="1185862"/>
              <a:ext cx="1271588" cy="1268413"/>
            </a:xfrm>
            <a:custGeom>
              <a:avLst/>
              <a:gdLst>
                <a:gd name="T0" fmla="*/ 319 w 337"/>
                <a:gd name="T1" fmla="*/ 336 h 336"/>
                <a:gd name="T2" fmla="*/ 316 w 337"/>
                <a:gd name="T3" fmla="*/ 325 h 336"/>
                <a:gd name="T4" fmla="*/ 284 w 337"/>
                <a:gd name="T5" fmla="*/ 260 h 336"/>
                <a:gd name="T6" fmla="*/ 219 w 337"/>
                <a:gd name="T7" fmla="*/ 228 h 336"/>
                <a:gd name="T8" fmla="*/ 146 w 337"/>
                <a:gd name="T9" fmla="*/ 191 h 336"/>
                <a:gd name="T10" fmla="*/ 109 w 337"/>
                <a:gd name="T11" fmla="*/ 118 h 336"/>
                <a:gd name="T12" fmla="*/ 76 w 337"/>
                <a:gd name="T13" fmla="*/ 53 h 336"/>
                <a:gd name="T14" fmla="*/ 11 w 337"/>
                <a:gd name="T15" fmla="*/ 21 h 336"/>
                <a:gd name="T16" fmla="*/ 0 w 337"/>
                <a:gd name="T17" fmla="*/ 18 h 336"/>
                <a:gd name="T18" fmla="*/ 6 w 337"/>
                <a:gd name="T19" fmla="*/ 0 h 336"/>
                <a:gd name="T20" fmla="*/ 17 w 337"/>
                <a:gd name="T21" fmla="*/ 3 h 336"/>
                <a:gd name="T22" fmla="*/ 90 w 337"/>
                <a:gd name="T23" fmla="*/ 40 h 336"/>
                <a:gd name="T24" fmla="*/ 127 w 337"/>
                <a:gd name="T25" fmla="*/ 113 h 336"/>
                <a:gd name="T26" fmla="*/ 159 w 337"/>
                <a:gd name="T27" fmla="*/ 178 h 336"/>
                <a:gd name="T28" fmla="*/ 224 w 337"/>
                <a:gd name="T29" fmla="*/ 210 h 336"/>
                <a:gd name="T30" fmla="*/ 297 w 337"/>
                <a:gd name="T31" fmla="*/ 247 h 336"/>
                <a:gd name="T32" fmla="*/ 334 w 337"/>
                <a:gd name="T33" fmla="*/ 320 h 336"/>
                <a:gd name="T34" fmla="*/ 337 w 337"/>
                <a:gd name="T35" fmla="*/ 331 h 336"/>
                <a:gd name="T36" fmla="*/ 319 w 337"/>
                <a:gd name="T37"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336">
                  <a:moveTo>
                    <a:pt x="319" y="336"/>
                  </a:moveTo>
                  <a:cubicBezTo>
                    <a:pt x="318" y="333"/>
                    <a:pt x="317" y="329"/>
                    <a:pt x="316" y="325"/>
                  </a:cubicBezTo>
                  <a:cubicBezTo>
                    <a:pt x="309" y="301"/>
                    <a:pt x="302" y="279"/>
                    <a:pt x="284" y="260"/>
                  </a:cubicBezTo>
                  <a:cubicBezTo>
                    <a:pt x="265" y="242"/>
                    <a:pt x="242" y="235"/>
                    <a:pt x="219" y="228"/>
                  </a:cubicBezTo>
                  <a:cubicBezTo>
                    <a:pt x="193" y="221"/>
                    <a:pt x="167" y="213"/>
                    <a:pt x="146" y="191"/>
                  </a:cubicBezTo>
                  <a:cubicBezTo>
                    <a:pt x="124" y="169"/>
                    <a:pt x="116" y="143"/>
                    <a:pt x="109" y="118"/>
                  </a:cubicBezTo>
                  <a:cubicBezTo>
                    <a:pt x="102" y="94"/>
                    <a:pt x="95" y="72"/>
                    <a:pt x="76" y="53"/>
                  </a:cubicBezTo>
                  <a:cubicBezTo>
                    <a:pt x="58" y="34"/>
                    <a:pt x="35" y="28"/>
                    <a:pt x="11" y="21"/>
                  </a:cubicBezTo>
                  <a:cubicBezTo>
                    <a:pt x="8" y="20"/>
                    <a:pt x="4" y="19"/>
                    <a:pt x="0" y="18"/>
                  </a:cubicBezTo>
                  <a:cubicBezTo>
                    <a:pt x="6" y="0"/>
                    <a:pt x="6" y="0"/>
                    <a:pt x="6" y="0"/>
                  </a:cubicBezTo>
                  <a:cubicBezTo>
                    <a:pt x="9" y="1"/>
                    <a:pt x="13" y="2"/>
                    <a:pt x="17" y="3"/>
                  </a:cubicBezTo>
                  <a:cubicBezTo>
                    <a:pt x="42" y="10"/>
                    <a:pt x="68" y="18"/>
                    <a:pt x="90" y="40"/>
                  </a:cubicBezTo>
                  <a:cubicBezTo>
                    <a:pt x="112" y="62"/>
                    <a:pt x="119" y="88"/>
                    <a:pt x="127" y="113"/>
                  </a:cubicBezTo>
                  <a:cubicBezTo>
                    <a:pt x="134" y="137"/>
                    <a:pt x="140" y="159"/>
                    <a:pt x="159" y="178"/>
                  </a:cubicBezTo>
                  <a:cubicBezTo>
                    <a:pt x="177" y="196"/>
                    <a:pt x="200" y="203"/>
                    <a:pt x="224" y="210"/>
                  </a:cubicBezTo>
                  <a:cubicBezTo>
                    <a:pt x="249" y="217"/>
                    <a:pt x="275" y="225"/>
                    <a:pt x="297" y="247"/>
                  </a:cubicBezTo>
                  <a:cubicBezTo>
                    <a:pt x="319" y="269"/>
                    <a:pt x="326" y="295"/>
                    <a:pt x="334" y="320"/>
                  </a:cubicBezTo>
                  <a:cubicBezTo>
                    <a:pt x="335" y="324"/>
                    <a:pt x="336" y="327"/>
                    <a:pt x="337" y="331"/>
                  </a:cubicBezTo>
                  <a:lnTo>
                    <a:pt x="319"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6" name="iṧ1îḍé"/>
            <p:cNvSpPr/>
            <p:nvPr/>
          </p:nvSpPr>
          <p:spPr bwMode="auto">
            <a:xfrm>
              <a:off x="6661150" y="1198562"/>
              <a:ext cx="1668463" cy="1666875"/>
            </a:xfrm>
            <a:custGeom>
              <a:avLst/>
              <a:gdLst>
                <a:gd name="T0" fmla="*/ 430 w 442"/>
                <a:gd name="T1" fmla="*/ 442 h 442"/>
                <a:gd name="T2" fmla="*/ 422 w 442"/>
                <a:gd name="T3" fmla="*/ 434 h 442"/>
                <a:gd name="T4" fmla="*/ 385 w 442"/>
                <a:gd name="T5" fmla="*/ 361 h 442"/>
                <a:gd name="T6" fmla="*/ 353 w 442"/>
                <a:gd name="T7" fmla="*/ 296 h 442"/>
                <a:gd name="T8" fmla="*/ 288 w 442"/>
                <a:gd name="T9" fmla="*/ 264 h 442"/>
                <a:gd name="T10" fmla="*/ 215 w 442"/>
                <a:gd name="T11" fmla="*/ 227 h 442"/>
                <a:gd name="T12" fmla="*/ 178 w 442"/>
                <a:gd name="T13" fmla="*/ 154 h 442"/>
                <a:gd name="T14" fmla="*/ 146 w 442"/>
                <a:gd name="T15" fmla="*/ 89 h 442"/>
                <a:gd name="T16" fmla="*/ 81 w 442"/>
                <a:gd name="T17" fmla="*/ 57 h 442"/>
                <a:gd name="T18" fmla="*/ 8 w 442"/>
                <a:gd name="T19" fmla="*/ 20 h 442"/>
                <a:gd name="T20" fmla="*/ 0 w 442"/>
                <a:gd name="T21" fmla="*/ 11 h 442"/>
                <a:gd name="T22" fmla="*/ 15 w 442"/>
                <a:gd name="T23" fmla="*/ 0 h 442"/>
                <a:gd name="T24" fmla="*/ 21 w 442"/>
                <a:gd name="T25" fmla="*/ 7 h 442"/>
                <a:gd name="T26" fmla="*/ 86 w 442"/>
                <a:gd name="T27" fmla="*/ 39 h 442"/>
                <a:gd name="T28" fmla="*/ 159 w 442"/>
                <a:gd name="T29" fmla="*/ 76 h 442"/>
                <a:gd name="T30" fmla="*/ 196 w 442"/>
                <a:gd name="T31" fmla="*/ 149 h 442"/>
                <a:gd name="T32" fmla="*/ 228 w 442"/>
                <a:gd name="T33" fmla="*/ 214 h 442"/>
                <a:gd name="T34" fmla="*/ 293 w 442"/>
                <a:gd name="T35" fmla="*/ 246 h 442"/>
                <a:gd name="T36" fmla="*/ 366 w 442"/>
                <a:gd name="T37" fmla="*/ 283 h 442"/>
                <a:gd name="T38" fmla="*/ 403 w 442"/>
                <a:gd name="T39" fmla="*/ 356 h 442"/>
                <a:gd name="T40" fmla="*/ 435 w 442"/>
                <a:gd name="T41" fmla="*/ 421 h 442"/>
                <a:gd name="T42" fmla="*/ 442 w 442"/>
                <a:gd name="T43" fmla="*/ 427 h 442"/>
                <a:gd name="T44" fmla="*/ 430 w 442"/>
                <a:gd name="T45"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2" h="442">
                  <a:moveTo>
                    <a:pt x="430" y="442"/>
                  </a:moveTo>
                  <a:cubicBezTo>
                    <a:pt x="427" y="439"/>
                    <a:pt x="424" y="437"/>
                    <a:pt x="422" y="434"/>
                  </a:cubicBezTo>
                  <a:cubicBezTo>
                    <a:pt x="400" y="412"/>
                    <a:pt x="392" y="386"/>
                    <a:pt x="385" y="361"/>
                  </a:cubicBezTo>
                  <a:cubicBezTo>
                    <a:pt x="378" y="337"/>
                    <a:pt x="371" y="315"/>
                    <a:pt x="353" y="296"/>
                  </a:cubicBezTo>
                  <a:cubicBezTo>
                    <a:pt x="334" y="277"/>
                    <a:pt x="312" y="271"/>
                    <a:pt x="288" y="264"/>
                  </a:cubicBezTo>
                  <a:cubicBezTo>
                    <a:pt x="263" y="257"/>
                    <a:pt x="237" y="249"/>
                    <a:pt x="215" y="227"/>
                  </a:cubicBezTo>
                  <a:cubicBezTo>
                    <a:pt x="193" y="205"/>
                    <a:pt x="185" y="179"/>
                    <a:pt x="178" y="154"/>
                  </a:cubicBezTo>
                  <a:cubicBezTo>
                    <a:pt x="171" y="130"/>
                    <a:pt x="164" y="107"/>
                    <a:pt x="146" y="89"/>
                  </a:cubicBezTo>
                  <a:cubicBezTo>
                    <a:pt x="127" y="70"/>
                    <a:pt x="105" y="64"/>
                    <a:pt x="81" y="57"/>
                  </a:cubicBezTo>
                  <a:cubicBezTo>
                    <a:pt x="55" y="49"/>
                    <a:pt x="29" y="42"/>
                    <a:pt x="8" y="20"/>
                  </a:cubicBezTo>
                  <a:cubicBezTo>
                    <a:pt x="5" y="17"/>
                    <a:pt x="2" y="14"/>
                    <a:pt x="0" y="11"/>
                  </a:cubicBezTo>
                  <a:cubicBezTo>
                    <a:pt x="15" y="0"/>
                    <a:pt x="15" y="0"/>
                    <a:pt x="15" y="0"/>
                  </a:cubicBezTo>
                  <a:cubicBezTo>
                    <a:pt x="17" y="2"/>
                    <a:pt x="19" y="4"/>
                    <a:pt x="21" y="7"/>
                  </a:cubicBezTo>
                  <a:cubicBezTo>
                    <a:pt x="39" y="25"/>
                    <a:pt x="62" y="32"/>
                    <a:pt x="86" y="39"/>
                  </a:cubicBezTo>
                  <a:cubicBezTo>
                    <a:pt x="111" y="46"/>
                    <a:pt x="137" y="54"/>
                    <a:pt x="159" y="76"/>
                  </a:cubicBezTo>
                  <a:cubicBezTo>
                    <a:pt x="181" y="98"/>
                    <a:pt x="188" y="124"/>
                    <a:pt x="196" y="149"/>
                  </a:cubicBezTo>
                  <a:cubicBezTo>
                    <a:pt x="203" y="173"/>
                    <a:pt x="209" y="195"/>
                    <a:pt x="228" y="214"/>
                  </a:cubicBezTo>
                  <a:cubicBezTo>
                    <a:pt x="246" y="232"/>
                    <a:pt x="269" y="239"/>
                    <a:pt x="293" y="246"/>
                  </a:cubicBezTo>
                  <a:cubicBezTo>
                    <a:pt x="318" y="253"/>
                    <a:pt x="344" y="261"/>
                    <a:pt x="366" y="283"/>
                  </a:cubicBezTo>
                  <a:cubicBezTo>
                    <a:pt x="388" y="305"/>
                    <a:pt x="396" y="331"/>
                    <a:pt x="403" y="356"/>
                  </a:cubicBezTo>
                  <a:cubicBezTo>
                    <a:pt x="410" y="380"/>
                    <a:pt x="417" y="402"/>
                    <a:pt x="435" y="421"/>
                  </a:cubicBezTo>
                  <a:cubicBezTo>
                    <a:pt x="437" y="423"/>
                    <a:pt x="440" y="425"/>
                    <a:pt x="442" y="427"/>
                  </a:cubicBezTo>
                  <a:lnTo>
                    <a:pt x="430" y="4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4" name="iş1íḑê"/>
            <p:cNvSpPr/>
            <p:nvPr/>
          </p:nvSpPr>
          <p:spPr bwMode="auto">
            <a:xfrm>
              <a:off x="6430963" y="1204912"/>
              <a:ext cx="1887538" cy="1890713"/>
            </a:xfrm>
            <a:custGeom>
              <a:avLst/>
              <a:gdLst>
                <a:gd name="T0" fmla="*/ 494 w 500"/>
                <a:gd name="T1" fmla="*/ 501 h 501"/>
                <a:gd name="T2" fmla="*/ 444 w 500"/>
                <a:gd name="T3" fmla="*/ 471 h 501"/>
                <a:gd name="T4" fmla="*/ 407 w 500"/>
                <a:gd name="T5" fmla="*/ 398 h 501"/>
                <a:gd name="T6" fmla="*/ 375 w 500"/>
                <a:gd name="T7" fmla="*/ 333 h 501"/>
                <a:gd name="T8" fmla="*/ 310 w 500"/>
                <a:gd name="T9" fmla="*/ 301 h 501"/>
                <a:gd name="T10" fmla="*/ 237 w 500"/>
                <a:gd name="T11" fmla="*/ 264 h 501"/>
                <a:gd name="T12" fmla="*/ 200 w 500"/>
                <a:gd name="T13" fmla="*/ 191 h 501"/>
                <a:gd name="T14" fmla="*/ 168 w 500"/>
                <a:gd name="T15" fmla="*/ 126 h 501"/>
                <a:gd name="T16" fmla="*/ 103 w 500"/>
                <a:gd name="T17" fmla="*/ 94 h 501"/>
                <a:gd name="T18" fmla="*/ 30 w 500"/>
                <a:gd name="T19" fmla="*/ 57 h 501"/>
                <a:gd name="T20" fmla="*/ 0 w 500"/>
                <a:gd name="T21" fmla="*/ 7 h 501"/>
                <a:gd name="T22" fmla="*/ 18 w 500"/>
                <a:gd name="T23" fmla="*/ 0 h 501"/>
                <a:gd name="T24" fmla="*/ 43 w 500"/>
                <a:gd name="T25" fmla="*/ 43 h 501"/>
                <a:gd name="T26" fmla="*/ 108 w 500"/>
                <a:gd name="T27" fmla="*/ 76 h 501"/>
                <a:gd name="T28" fmla="*/ 181 w 500"/>
                <a:gd name="T29" fmla="*/ 112 h 501"/>
                <a:gd name="T30" fmla="*/ 218 w 500"/>
                <a:gd name="T31" fmla="*/ 185 h 501"/>
                <a:gd name="T32" fmla="*/ 250 w 500"/>
                <a:gd name="T33" fmla="*/ 251 h 501"/>
                <a:gd name="T34" fmla="*/ 315 w 500"/>
                <a:gd name="T35" fmla="*/ 283 h 501"/>
                <a:gd name="T36" fmla="*/ 388 w 500"/>
                <a:gd name="T37" fmla="*/ 320 h 501"/>
                <a:gd name="T38" fmla="*/ 425 w 500"/>
                <a:gd name="T39" fmla="*/ 393 h 501"/>
                <a:gd name="T40" fmla="*/ 457 w 500"/>
                <a:gd name="T41" fmla="*/ 458 h 501"/>
                <a:gd name="T42" fmla="*/ 500 w 500"/>
                <a:gd name="T43" fmla="*/ 483 h 501"/>
                <a:gd name="T44" fmla="*/ 494 w 500"/>
                <a:gd name="T4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01">
                  <a:moveTo>
                    <a:pt x="494" y="501"/>
                  </a:moveTo>
                  <a:cubicBezTo>
                    <a:pt x="479" y="496"/>
                    <a:pt x="461" y="488"/>
                    <a:pt x="444" y="471"/>
                  </a:cubicBezTo>
                  <a:cubicBezTo>
                    <a:pt x="422" y="449"/>
                    <a:pt x="414" y="423"/>
                    <a:pt x="407" y="398"/>
                  </a:cubicBezTo>
                  <a:cubicBezTo>
                    <a:pt x="400" y="374"/>
                    <a:pt x="393" y="351"/>
                    <a:pt x="375" y="333"/>
                  </a:cubicBezTo>
                  <a:cubicBezTo>
                    <a:pt x="356" y="314"/>
                    <a:pt x="334" y="308"/>
                    <a:pt x="310" y="301"/>
                  </a:cubicBezTo>
                  <a:cubicBezTo>
                    <a:pt x="285" y="293"/>
                    <a:pt x="259" y="286"/>
                    <a:pt x="237" y="264"/>
                  </a:cubicBezTo>
                  <a:cubicBezTo>
                    <a:pt x="215" y="242"/>
                    <a:pt x="207" y="216"/>
                    <a:pt x="200" y="191"/>
                  </a:cubicBezTo>
                  <a:cubicBezTo>
                    <a:pt x="193" y="167"/>
                    <a:pt x="186" y="144"/>
                    <a:pt x="168" y="126"/>
                  </a:cubicBezTo>
                  <a:cubicBezTo>
                    <a:pt x="149" y="107"/>
                    <a:pt x="127" y="101"/>
                    <a:pt x="103" y="94"/>
                  </a:cubicBezTo>
                  <a:cubicBezTo>
                    <a:pt x="78" y="86"/>
                    <a:pt x="52" y="79"/>
                    <a:pt x="30" y="57"/>
                  </a:cubicBezTo>
                  <a:cubicBezTo>
                    <a:pt x="13" y="40"/>
                    <a:pt x="5" y="21"/>
                    <a:pt x="0" y="7"/>
                  </a:cubicBezTo>
                  <a:cubicBezTo>
                    <a:pt x="18" y="0"/>
                    <a:pt x="18" y="0"/>
                    <a:pt x="18" y="0"/>
                  </a:cubicBezTo>
                  <a:cubicBezTo>
                    <a:pt x="22" y="13"/>
                    <a:pt x="29" y="29"/>
                    <a:pt x="43" y="43"/>
                  </a:cubicBezTo>
                  <a:cubicBezTo>
                    <a:pt x="61" y="62"/>
                    <a:pt x="84" y="69"/>
                    <a:pt x="108" y="76"/>
                  </a:cubicBezTo>
                  <a:cubicBezTo>
                    <a:pt x="133" y="83"/>
                    <a:pt x="159" y="91"/>
                    <a:pt x="181" y="112"/>
                  </a:cubicBezTo>
                  <a:cubicBezTo>
                    <a:pt x="203" y="134"/>
                    <a:pt x="211" y="160"/>
                    <a:pt x="218" y="185"/>
                  </a:cubicBezTo>
                  <a:cubicBezTo>
                    <a:pt x="225" y="209"/>
                    <a:pt x="232" y="232"/>
                    <a:pt x="250" y="251"/>
                  </a:cubicBezTo>
                  <a:cubicBezTo>
                    <a:pt x="269" y="269"/>
                    <a:pt x="291" y="276"/>
                    <a:pt x="315" y="283"/>
                  </a:cubicBezTo>
                  <a:cubicBezTo>
                    <a:pt x="340" y="290"/>
                    <a:pt x="366" y="298"/>
                    <a:pt x="388" y="320"/>
                  </a:cubicBezTo>
                  <a:cubicBezTo>
                    <a:pt x="410" y="342"/>
                    <a:pt x="418" y="368"/>
                    <a:pt x="425" y="393"/>
                  </a:cubicBezTo>
                  <a:cubicBezTo>
                    <a:pt x="432" y="417"/>
                    <a:pt x="439" y="439"/>
                    <a:pt x="457" y="458"/>
                  </a:cubicBezTo>
                  <a:cubicBezTo>
                    <a:pt x="471" y="472"/>
                    <a:pt x="488" y="479"/>
                    <a:pt x="500" y="483"/>
                  </a:cubicBezTo>
                  <a:lnTo>
                    <a:pt x="494" y="5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5" name="išļiḋe"/>
            <p:cNvSpPr/>
            <p:nvPr/>
          </p:nvSpPr>
          <p:spPr bwMode="auto">
            <a:xfrm>
              <a:off x="6238875" y="1209675"/>
              <a:ext cx="2079625" cy="2078038"/>
            </a:xfrm>
            <a:custGeom>
              <a:avLst/>
              <a:gdLst>
                <a:gd name="T0" fmla="*/ 545 w 551"/>
                <a:gd name="T1" fmla="*/ 551 h 551"/>
                <a:gd name="T2" fmla="*/ 529 w 551"/>
                <a:gd name="T3" fmla="*/ 546 h 551"/>
                <a:gd name="T4" fmla="*/ 456 w 551"/>
                <a:gd name="T5" fmla="*/ 509 h 551"/>
                <a:gd name="T6" fmla="*/ 419 w 551"/>
                <a:gd name="T7" fmla="*/ 436 h 551"/>
                <a:gd name="T8" fmla="*/ 387 w 551"/>
                <a:gd name="T9" fmla="*/ 371 h 551"/>
                <a:gd name="T10" fmla="*/ 322 w 551"/>
                <a:gd name="T11" fmla="*/ 339 h 551"/>
                <a:gd name="T12" fmla="*/ 249 w 551"/>
                <a:gd name="T13" fmla="*/ 302 h 551"/>
                <a:gd name="T14" fmla="*/ 212 w 551"/>
                <a:gd name="T15" fmla="*/ 229 h 551"/>
                <a:gd name="T16" fmla="*/ 180 w 551"/>
                <a:gd name="T17" fmla="*/ 164 h 551"/>
                <a:gd name="T18" fmla="*/ 115 w 551"/>
                <a:gd name="T19" fmla="*/ 131 h 551"/>
                <a:gd name="T20" fmla="*/ 42 w 551"/>
                <a:gd name="T21" fmla="*/ 94 h 551"/>
                <a:gd name="T22" fmla="*/ 5 w 551"/>
                <a:gd name="T23" fmla="*/ 21 h 551"/>
                <a:gd name="T24" fmla="*/ 0 w 551"/>
                <a:gd name="T25" fmla="*/ 5 h 551"/>
                <a:gd name="T26" fmla="*/ 18 w 551"/>
                <a:gd name="T27" fmla="*/ 0 h 551"/>
                <a:gd name="T28" fmla="*/ 23 w 551"/>
                <a:gd name="T29" fmla="*/ 16 h 551"/>
                <a:gd name="T30" fmla="*/ 55 w 551"/>
                <a:gd name="T31" fmla="*/ 81 h 551"/>
                <a:gd name="T32" fmla="*/ 120 w 551"/>
                <a:gd name="T33" fmla="*/ 113 h 551"/>
                <a:gd name="T34" fmla="*/ 193 w 551"/>
                <a:gd name="T35" fmla="*/ 150 h 551"/>
                <a:gd name="T36" fmla="*/ 230 w 551"/>
                <a:gd name="T37" fmla="*/ 223 h 551"/>
                <a:gd name="T38" fmla="*/ 262 w 551"/>
                <a:gd name="T39" fmla="*/ 288 h 551"/>
                <a:gd name="T40" fmla="*/ 327 w 551"/>
                <a:gd name="T41" fmla="*/ 321 h 551"/>
                <a:gd name="T42" fmla="*/ 400 w 551"/>
                <a:gd name="T43" fmla="*/ 357 h 551"/>
                <a:gd name="T44" fmla="*/ 437 w 551"/>
                <a:gd name="T45" fmla="*/ 430 h 551"/>
                <a:gd name="T46" fmla="*/ 469 w 551"/>
                <a:gd name="T47" fmla="*/ 496 h 551"/>
                <a:gd name="T48" fmla="*/ 534 w 551"/>
                <a:gd name="T49" fmla="*/ 528 h 551"/>
                <a:gd name="T50" fmla="*/ 551 w 551"/>
                <a:gd name="T51" fmla="*/ 533 h 551"/>
                <a:gd name="T52" fmla="*/ 545 w 551"/>
                <a:gd name="T53"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1" h="551">
                  <a:moveTo>
                    <a:pt x="545" y="551"/>
                  </a:moveTo>
                  <a:cubicBezTo>
                    <a:pt x="540" y="549"/>
                    <a:pt x="535" y="547"/>
                    <a:pt x="529" y="546"/>
                  </a:cubicBezTo>
                  <a:cubicBezTo>
                    <a:pt x="504" y="538"/>
                    <a:pt x="478" y="531"/>
                    <a:pt x="456" y="509"/>
                  </a:cubicBezTo>
                  <a:cubicBezTo>
                    <a:pt x="434" y="487"/>
                    <a:pt x="427" y="461"/>
                    <a:pt x="419" y="436"/>
                  </a:cubicBezTo>
                  <a:cubicBezTo>
                    <a:pt x="412" y="412"/>
                    <a:pt x="406" y="389"/>
                    <a:pt x="387" y="371"/>
                  </a:cubicBezTo>
                  <a:cubicBezTo>
                    <a:pt x="369" y="352"/>
                    <a:pt x="346" y="346"/>
                    <a:pt x="322" y="339"/>
                  </a:cubicBezTo>
                  <a:cubicBezTo>
                    <a:pt x="297" y="331"/>
                    <a:pt x="271" y="324"/>
                    <a:pt x="249" y="302"/>
                  </a:cubicBezTo>
                  <a:cubicBezTo>
                    <a:pt x="227" y="280"/>
                    <a:pt x="219" y="254"/>
                    <a:pt x="212" y="229"/>
                  </a:cubicBezTo>
                  <a:cubicBezTo>
                    <a:pt x="205" y="205"/>
                    <a:pt x="198" y="182"/>
                    <a:pt x="180" y="164"/>
                  </a:cubicBezTo>
                  <a:cubicBezTo>
                    <a:pt x="161" y="145"/>
                    <a:pt x="139" y="138"/>
                    <a:pt x="115" y="131"/>
                  </a:cubicBezTo>
                  <a:cubicBezTo>
                    <a:pt x="90" y="124"/>
                    <a:pt x="64" y="116"/>
                    <a:pt x="42" y="94"/>
                  </a:cubicBezTo>
                  <a:cubicBezTo>
                    <a:pt x="20" y="73"/>
                    <a:pt x="12" y="47"/>
                    <a:pt x="5" y="21"/>
                  </a:cubicBezTo>
                  <a:cubicBezTo>
                    <a:pt x="3" y="16"/>
                    <a:pt x="2" y="11"/>
                    <a:pt x="0" y="5"/>
                  </a:cubicBezTo>
                  <a:cubicBezTo>
                    <a:pt x="18" y="0"/>
                    <a:pt x="18" y="0"/>
                    <a:pt x="18" y="0"/>
                  </a:cubicBezTo>
                  <a:cubicBezTo>
                    <a:pt x="20" y="5"/>
                    <a:pt x="21" y="11"/>
                    <a:pt x="23" y="16"/>
                  </a:cubicBezTo>
                  <a:cubicBezTo>
                    <a:pt x="30" y="40"/>
                    <a:pt x="37" y="63"/>
                    <a:pt x="55" y="81"/>
                  </a:cubicBezTo>
                  <a:cubicBezTo>
                    <a:pt x="74" y="100"/>
                    <a:pt x="96" y="106"/>
                    <a:pt x="120" y="113"/>
                  </a:cubicBezTo>
                  <a:cubicBezTo>
                    <a:pt x="145" y="121"/>
                    <a:pt x="171" y="128"/>
                    <a:pt x="193" y="150"/>
                  </a:cubicBezTo>
                  <a:cubicBezTo>
                    <a:pt x="215" y="172"/>
                    <a:pt x="223" y="198"/>
                    <a:pt x="230" y="223"/>
                  </a:cubicBezTo>
                  <a:cubicBezTo>
                    <a:pt x="237" y="247"/>
                    <a:pt x="244" y="270"/>
                    <a:pt x="262" y="288"/>
                  </a:cubicBezTo>
                  <a:cubicBezTo>
                    <a:pt x="281" y="307"/>
                    <a:pt x="303" y="314"/>
                    <a:pt x="327" y="321"/>
                  </a:cubicBezTo>
                  <a:cubicBezTo>
                    <a:pt x="352" y="328"/>
                    <a:pt x="378" y="336"/>
                    <a:pt x="400" y="357"/>
                  </a:cubicBezTo>
                  <a:cubicBezTo>
                    <a:pt x="422" y="379"/>
                    <a:pt x="430" y="405"/>
                    <a:pt x="437" y="430"/>
                  </a:cubicBezTo>
                  <a:cubicBezTo>
                    <a:pt x="444" y="454"/>
                    <a:pt x="451" y="477"/>
                    <a:pt x="469" y="496"/>
                  </a:cubicBezTo>
                  <a:cubicBezTo>
                    <a:pt x="488" y="514"/>
                    <a:pt x="511" y="521"/>
                    <a:pt x="534" y="528"/>
                  </a:cubicBezTo>
                  <a:cubicBezTo>
                    <a:pt x="540" y="529"/>
                    <a:pt x="545" y="531"/>
                    <a:pt x="551" y="533"/>
                  </a:cubicBezTo>
                  <a:lnTo>
                    <a:pt x="545" y="5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6" name="íş1îďé"/>
            <p:cNvSpPr/>
            <p:nvPr/>
          </p:nvSpPr>
          <p:spPr bwMode="auto">
            <a:xfrm>
              <a:off x="6027738" y="1198562"/>
              <a:ext cx="2297113" cy="2297113"/>
            </a:xfrm>
            <a:custGeom>
              <a:avLst/>
              <a:gdLst>
                <a:gd name="T0" fmla="*/ 599 w 609"/>
                <a:gd name="T1" fmla="*/ 609 h 609"/>
                <a:gd name="T2" fmla="*/ 546 w 609"/>
                <a:gd name="T3" fmla="*/ 588 h 609"/>
                <a:gd name="T4" fmla="*/ 473 w 609"/>
                <a:gd name="T5" fmla="*/ 551 h 609"/>
                <a:gd name="T6" fmla="*/ 436 w 609"/>
                <a:gd name="T7" fmla="*/ 478 h 609"/>
                <a:gd name="T8" fmla="*/ 404 w 609"/>
                <a:gd name="T9" fmla="*/ 413 h 609"/>
                <a:gd name="T10" fmla="*/ 339 w 609"/>
                <a:gd name="T11" fmla="*/ 380 h 609"/>
                <a:gd name="T12" fmla="*/ 266 w 609"/>
                <a:gd name="T13" fmla="*/ 343 h 609"/>
                <a:gd name="T14" fmla="*/ 229 w 609"/>
                <a:gd name="T15" fmla="*/ 270 h 609"/>
                <a:gd name="T16" fmla="*/ 197 w 609"/>
                <a:gd name="T17" fmla="*/ 205 h 609"/>
                <a:gd name="T18" fmla="*/ 132 w 609"/>
                <a:gd name="T19" fmla="*/ 173 h 609"/>
                <a:gd name="T20" fmla="*/ 59 w 609"/>
                <a:gd name="T21" fmla="*/ 136 h 609"/>
                <a:gd name="T22" fmla="*/ 22 w 609"/>
                <a:gd name="T23" fmla="*/ 63 h 609"/>
                <a:gd name="T24" fmla="*/ 0 w 609"/>
                <a:gd name="T25" fmla="*/ 11 h 609"/>
                <a:gd name="T26" fmla="*/ 16 w 609"/>
                <a:gd name="T27" fmla="*/ 0 h 609"/>
                <a:gd name="T28" fmla="*/ 40 w 609"/>
                <a:gd name="T29" fmla="*/ 58 h 609"/>
                <a:gd name="T30" fmla="*/ 72 w 609"/>
                <a:gd name="T31" fmla="*/ 123 h 609"/>
                <a:gd name="T32" fmla="*/ 137 w 609"/>
                <a:gd name="T33" fmla="*/ 155 h 609"/>
                <a:gd name="T34" fmla="*/ 210 w 609"/>
                <a:gd name="T35" fmla="*/ 192 h 609"/>
                <a:gd name="T36" fmla="*/ 247 w 609"/>
                <a:gd name="T37" fmla="*/ 265 h 609"/>
                <a:gd name="T38" fmla="*/ 279 w 609"/>
                <a:gd name="T39" fmla="*/ 330 h 609"/>
                <a:gd name="T40" fmla="*/ 344 w 609"/>
                <a:gd name="T41" fmla="*/ 362 h 609"/>
                <a:gd name="T42" fmla="*/ 418 w 609"/>
                <a:gd name="T43" fmla="*/ 399 h 609"/>
                <a:gd name="T44" fmla="*/ 454 w 609"/>
                <a:gd name="T45" fmla="*/ 472 h 609"/>
                <a:gd name="T46" fmla="*/ 487 w 609"/>
                <a:gd name="T47" fmla="*/ 537 h 609"/>
                <a:gd name="T48" fmla="*/ 552 w 609"/>
                <a:gd name="T49" fmla="*/ 570 h 609"/>
                <a:gd name="T50" fmla="*/ 609 w 609"/>
                <a:gd name="T51" fmla="*/ 594 h 609"/>
                <a:gd name="T52" fmla="*/ 599 w 609"/>
                <a:gd name="T53"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609">
                  <a:moveTo>
                    <a:pt x="599" y="609"/>
                  </a:moveTo>
                  <a:cubicBezTo>
                    <a:pt x="583" y="598"/>
                    <a:pt x="565" y="593"/>
                    <a:pt x="546" y="588"/>
                  </a:cubicBezTo>
                  <a:cubicBezTo>
                    <a:pt x="521" y="580"/>
                    <a:pt x="495" y="573"/>
                    <a:pt x="473" y="551"/>
                  </a:cubicBezTo>
                  <a:cubicBezTo>
                    <a:pt x="451" y="529"/>
                    <a:pt x="444" y="503"/>
                    <a:pt x="436" y="478"/>
                  </a:cubicBezTo>
                  <a:cubicBezTo>
                    <a:pt x="429" y="454"/>
                    <a:pt x="423" y="431"/>
                    <a:pt x="404" y="413"/>
                  </a:cubicBezTo>
                  <a:cubicBezTo>
                    <a:pt x="386" y="394"/>
                    <a:pt x="363" y="387"/>
                    <a:pt x="339" y="380"/>
                  </a:cubicBezTo>
                  <a:cubicBezTo>
                    <a:pt x="314" y="373"/>
                    <a:pt x="288" y="365"/>
                    <a:pt x="266" y="343"/>
                  </a:cubicBezTo>
                  <a:cubicBezTo>
                    <a:pt x="244" y="322"/>
                    <a:pt x="237" y="296"/>
                    <a:pt x="229" y="270"/>
                  </a:cubicBezTo>
                  <a:cubicBezTo>
                    <a:pt x="222" y="247"/>
                    <a:pt x="216" y="224"/>
                    <a:pt x="197" y="205"/>
                  </a:cubicBezTo>
                  <a:cubicBezTo>
                    <a:pt x="179" y="187"/>
                    <a:pt x="156" y="180"/>
                    <a:pt x="132" y="173"/>
                  </a:cubicBezTo>
                  <a:cubicBezTo>
                    <a:pt x="107" y="166"/>
                    <a:pt x="81" y="158"/>
                    <a:pt x="59" y="136"/>
                  </a:cubicBezTo>
                  <a:cubicBezTo>
                    <a:pt x="37" y="114"/>
                    <a:pt x="29" y="88"/>
                    <a:pt x="22" y="63"/>
                  </a:cubicBezTo>
                  <a:cubicBezTo>
                    <a:pt x="17" y="44"/>
                    <a:pt x="11" y="27"/>
                    <a:pt x="0" y="11"/>
                  </a:cubicBezTo>
                  <a:cubicBezTo>
                    <a:pt x="16" y="0"/>
                    <a:pt x="16" y="0"/>
                    <a:pt x="16" y="0"/>
                  </a:cubicBezTo>
                  <a:cubicBezTo>
                    <a:pt x="29" y="19"/>
                    <a:pt x="34" y="39"/>
                    <a:pt x="40" y="58"/>
                  </a:cubicBezTo>
                  <a:cubicBezTo>
                    <a:pt x="47" y="82"/>
                    <a:pt x="54" y="105"/>
                    <a:pt x="72" y="123"/>
                  </a:cubicBezTo>
                  <a:cubicBezTo>
                    <a:pt x="91" y="142"/>
                    <a:pt x="113" y="148"/>
                    <a:pt x="137" y="155"/>
                  </a:cubicBezTo>
                  <a:cubicBezTo>
                    <a:pt x="162" y="163"/>
                    <a:pt x="188" y="170"/>
                    <a:pt x="210" y="192"/>
                  </a:cubicBezTo>
                  <a:cubicBezTo>
                    <a:pt x="232" y="214"/>
                    <a:pt x="240" y="240"/>
                    <a:pt x="247" y="265"/>
                  </a:cubicBezTo>
                  <a:cubicBezTo>
                    <a:pt x="254" y="289"/>
                    <a:pt x="261" y="312"/>
                    <a:pt x="279" y="330"/>
                  </a:cubicBezTo>
                  <a:cubicBezTo>
                    <a:pt x="298" y="349"/>
                    <a:pt x="321" y="355"/>
                    <a:pt x="344" y="362"/>
                  </a:cubicBezTo>
                  <a:cubicBezTo>
                    <a:pt x="370" y="370"/>
                    <a:pt x="396" y="377"/>
                    <a:pt x="418" y="399"/>
                  </a:cubicBezTo>
                  <a:cubicBezTo>
                    <a:pt x="439" y="421"/>
                    <a:pt x="447" y="447"/>
                    <a:pt x="454" y="472"/>
                  </a:cubicBezTo>
                  <a:cubicBezTo>
                    <a:pt x="461" y="496"/>
                    <a:pt x="468" y="519"/>
                    <a:pt x="487" y="537"/>
                  </a:cubicBezTo>
                  <a:cubicBezTo>
                    <a:pt x="505" y="556"/>
                    <a:pt x="528" y="563"/>
                    <a:pt x="552" y="570"/>
                  </a:cubicBezTo>
                  <a:cubicBezTo>
                    <a:pt x="571" y="575"/>
                    <a:pt x="591" y="581"/>
                    <a:pt x="609" y="594"/>
                  </a:cubicBezTo>
                  <a:lnTo>
                    <a:pt x="599" y="6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7" name="íṧľîďè"/>
            <p:cNvSpPr/>
            <p:nvPr/>
          </p:nvSpPr>
          <p:spPr bwMode="auto">
            <a:xfrm>
              <a:off x="5707063" y="1185862"/>
              <a:ext cx="2633663" cy="2633663"/>
            </a:xfrm>
            <a:custGeom>
              <a:avLst/>
              <a:gdLst>
                <a:gd name="T0" fmla="*/ 680 w 698"/>
                <a:gd name="T1" fmla="*/ 698 h 698"/>
                <a:gd name="T2" fmla="*/ 658 w 698"/>
                <a:gd name="T3" fmla="*/ 662 h 698"/>
                <a:gd name="T4" fmla="*/ 593 w 698"/>
                <a:gd name="T5" fmla="*/ 629 h 698"/>
                <a:gd name="T6" fmla="*/ 519 w 698"/>
                <a:gd name="T7" fmla="*/ 592 h 698"/>
                <a:gd name="T8" fmla="*/ 483 w 698"/>
                <a:gd name="T9" fmla="*/ 519 h 698"/>
                <a:gd name="T10" fmla="*/ 450 w 698"/>
                <a:gd name="T11" fmla="*/ 454 h 698"/>
                <a:gd name="T12" fmla="*/ 385 w 698"/>
                <a:gd name="T13" fmla="*/ 422 h 698"/>
                <a:gd name="T14" fmla="*/ 312 w 698"/>
                <a:gd name="T15" fmla="*/ 385 h 698"/>
                <a:gd name="T16" fmla="*/ 275 w 698"/>
                <a:gd name="T17" fmla="*/ 312 h 698"/>
                <a:gd name="T18" fmla="*/ 243 w 698"/>
                <a:gd name="T19" fmla="*/ 247 h 698"/>
                <a:gd name="T20" fmla="*/ 178 w 698"/>
                <a:gd name="T21" fmla="*/ 215 h 698"/>
                <a:gd name="T22" fmla="*/ 105 w 698"/>
                <a:gd name="T23" fmla="*/ 178 h 698"/>
                <a:gd name="T24" fmla="*/ 68 w 698"/>
                <a:gd name="T25" fmla="*/ 105 h 698"/>
                <a:gd name="T26" fmla="*/ 36 w 698"/>
                <a:gd name="T27" fmla="*/ 40 h 698"/>
                <a:gd name="T28" fmla="*/ 0 w 698"/>
                <a:gd name="T29" fmla="*/ 17 h 698"/>
                <a:gd name="T30" fmla="*/ 7 w 698"/>
                <a:gd name="T31" fmla="*/ 0 h 698"/>
                <a:gd name="T32" fmla="*/ 49 w 698"/>
                <a:gd name="T33" fmla="*/ 27 h 698"/>
                <a:gd name="T34" fmla="*/ 86 w 698"/>
                <a:gd name="T35" fmla="*/ 100 h 698"/>
                <a:gd name="T36" fmla="*/ 118 w 698"/>
                <a:gd name="T37" fmla="*/ 165 h 698"/>
                <a:gd name="T38" fmla="*/ 183 w 698"/>
                <a:gd name="T39" fmla="*/ 197 h 698"/>
                <a:gd name="T40" fmla="*/ 257 w 698"/>
                <a:gd name="T41" fmla="*/ 234 h 698"/>
                <a:gd name="T42" fmla="*/ 293 w 698"/>
                <a:gd name="T43" fmla="*/ 307 h 698"/>
                <a:gd name="T44" fmla="*/ 326 w 698"/>
                <a:gd name="T45" fmla="*/ 372 h 698"/>
                <a:gd name="T46" fmla="*/ 391 w 698"/>
                <a:gd name="T47" fmla="*/ 404 h 698"/>
                <a:gd name="T48" fmla="*/ 464 w 698"/>
                <a:gd name="T49" fmla="*/ 441 h 698"/>
                <a:gd name="T50" fmla="*/ 501 w 698"/>
                <a:gd name="T51" fmla="*/ 514 h 698"/>
                <a:gd name="T52" fmla="*/ 533 w 698"/>
                <a:gd name="T53" fmla="*/ 579 h 698"/>
                <a:gd name="T54" fmla="*/ 598 w 698"/>
                <a:gd name="T55" fmla="*/ 611 h 698"/>
                <a:gd name="T56" fmla="*/ 671 w 698"/>
                <a:gd name="T57" fmla="*/ 648 h 698"/>
                <a:gd name="T58" fmla="*/ 698 w 698"/>
                <a:gd name="T59" fmla="*/ 691 h 698"/>
                <a:gd name="T60" fmla="*/ 680 w 698"/>
                <a:gd name="T61"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8" h="698">
                  <a:moveTo>
                    <a:pt x="680" y="698"/>
                  </a:moveTo>
                  <a:cubicBezTo>
                    <a:pt x="674" y="683"/>
                    <a:pt x="667" y="671"/>
                    <a:pt x="658" y="662"/>
                  </a:cubicBezTo>
                  <a:cubicBezTo>
                    <a:pt x="639" y="643"/>
                    <a:pt x="616" y="636"/>
                    <a:pt x="593" y="629"/>
                  </a:cubicBezTo>
                  <a:cubicBezTo>
                    <a:pt x="567" y="622"/>
                    <a:pt x="541" y="614"/>
                    <a:pt x="519" y="592"/>
                  </a:cubicBezTo>
                  <a:cubicBezTo>
                    <a:pt x="498" y="571"/>
                    <a:pt x="490" y="545"/>
                    <a:pt x="483" y="519"/>
                  </a:cubicBezTo>
                  <a:cubicBezTo>
                    <a:pt x="476" y="496"/>
                    <a:pt x="469" y="473"/>
                    <a:pt x="450" y="454"/>
                  </a:cubicBezTo>
                  <a:cubicBezTo>
                    <a:pt x="432" y="436"/>
                    <a:pt x="409" y="429"/>
                    <a:pt x="385" y="422"/>
                  </a:cubicBezTo>
                  <a:cubicBezTo>
                    <a:pt x="360" y="415"/>
                    <a:pt x="334" y="407"/>
                    <a:pt x="312" y="385"/>
                  </a:cubicBezTo>
                  <a:cubicBezTo>
                    <a:pt x="290" y="363"/>
                    <a:pt x="283" y="337"/>
                    <a:pt x="275" y="312"/>
                  </a:cubicBezTo>
                  <a:cubicBezTo>
                    <a:pt x="268" y="288"/>
                    <a:pt x="262" y="266"/>
                    <a:pt x="243" y="247"/>
                  </a:cubicBezTo>
                  <a:cubicBezTo>
                    <a:pt x="225" y="229"/>
                    <a:pt x="202" y="222"/>
                    <a:pt x="178" y="215"/>
                  </a:cubicBezTo>
                  <a:cubicBezTo>
                    <a:pt x="153" y="208"/>
                    <a:pt x="127" y="200"/>
                    <a:pt x="105" y="178"/>
                  </a:cubicBezTo>
                  <a:cubicBezTo>
                    <a:pt x="83" y="156"/>
                    <a:pt x="76" y="130"/>
                    <a:pt x="68" y="105"/>
                  </a:cubicBezTo>
                  <a:cubicBezTo>
                    <a:pt x="61" y="81"/>
                    <a:pt x="55" y="59"/>
                    <a:pt x="36" y="40"/>
                  </a:cubicBezTo>
                  <a:cubicBezTo>
                    <a:pt x="27" y="30"/>
                    <a:pt x="15" y="23"/>
                    <a:pt x="0" y="17"/>
                  </a:cubicBezTo>
                  <a:cubicBezTo>
                    <a:pt x="7" y="0"/>
                    <a:pt x="7" y="0"/>
                    <a:pt x="7" y="0"/>
                  </a:cubicBezTo>
                  <a:cubicBezTo>
                    <a:pt x="24" y="7"/>
                    <a:pt x="38" y="15"/>
                    <a:pt x="49" y="27"/>
                  </a:cubicBezTo>
                  <a:cubicBezTo>
                    <a:pt x="71" y="49"/>
                    <a:pt x="79" y="75"/>
                    <a:pt x="86" y="100"/>
                  </a:cubicBezTo>
                  <a:cubicBezTo>
                    <a:pt x="93" y="124"/>
                    <a:pt x="100" y="146"/>
                    <a:pt x="118" y="165"/>
                  </a:cubicBezTo>
                  <a:cubicBezTo>
                    <a:pt x="137" y="183"/>
                    <a:pt x="160" y="190"/>
                    <a:pt x="183" y="197"/>
                  </a:cubicBezTo>
                  <a:cubicBezTo>
                    <a:pt x="209" y="204"/>
                    <a:pt x="235" y="212"/>
                    <a:pt x="257" y="234"/>
                  </a:cubicBezTo>
                  <a:cubicBezTo>
                    <a:pt x="278" y="256"/>
                    <a:pt x="286" y="282"/>
                    <a:pt x="293" y="307"/>
                  </a:cubicBezTo>
                  <a:cubicBezTo>
                    <a:pt x="300" y="331"/>
                    <a:pt x="307" y="354"/>
                    <a:pt x="326" y="372"/>
                  </a:cubicBezTo>
                  <a:cubicBezTo>
                    <a:pt x="344" y="391"/>
                    <a:pt x="367" y="397"/>
                    <a:pt x="391" y="404"/>
                  </a:cubicBezTo>
                  <a:cubicBezTo>
                    <a:pt x="416" y="412"/>
                    <a:pt x="442" y="419"/>
                    <a:pt x="464" y="441"/>
                  </a:cubicBezTo>
                  <a:cubicBezTo>
                    <a:pt x="486" y="463"/>
                    <a:pt x="493" y="489"/>
                    <a:pt x="501" y="514"/>
                  </a:cubicBezTo>
                  <a:cubicBezTo>
                    <a:pt x="508" y="538"/>
                    <a:pt x="514" y="561"/>
                    <a:pt x="533" y="579"/>
                  </a:cubicBezTo>
                  <a:cubicBezTo>
                    <a:pt x="551" y="598"/>
                    <a:pt x="574" y="604"/>
                    <a:pt x="598" y="611"/>
                  </a:cubicBezTo>
                  <a:cubicBezTo>
                    <a:pt x="623" y="619"/>
                    <a:pt x="649" y="626"/>
                    <a:pt x="671" y="648"/>
                  </a:cubicBezTo>
                  <a:cubicBezTo>
                    <a:pt x="682" y="660"/>
                    <a:pt x="691" y="673"/>
                    <a:pt x="698" y="691"/>
                  </a:cubicBezTo>
                  <a:lnTo>
                    <a:pt x="680" y="6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8" name="íṧlïde"/>
            <p:cNvSpPr/>
            <p:nvPr/>
          </p:nvSpPr>
          <p:spPr bwMode="auto">
            <a:xfrm>
              <a:off x="5197475" y="1190625"/>
              <a:ext cx="3135313" cy="3133725"/>
            </a:xfrm>
            <a:custGeom>
              <a:avLst/>
              <a:gdLst>
                <a:gd name="T0" fmla="*/ 817 w 831"/>
                <a:gd name="T1" fmla="*/ 831 h 831"/>
                <a:gd name="T2" fmla="*/ 786 w 831"/>
                <a:gd name="T3" fmla="*/ 764 h 831"/>
                <a:gd name="T4" fmla="*/ 754 w 831"/>
                <a:gd name="T5" fmla="*/ 699 h 831"/>
                <a:gd name="T6" fmla="*/ 689 w 831"/>
                <a:gd name="T7" fmla="*/ 667 h 831"/>
                <a:gd name="T8" fmla="*/ 616 w 831"/>
                <a:gd name="T9" fmla="*/ 630 h 831"/>
                <a:gd name="T10" fmla="*/ 579 w 831"/>
                <a:gd name="T11" fmla="*/ 557 h 831"/>
                <a:gd name="T12" fmla="*/ 547 w 831"/>
                <a:gd name="T13" fmla="*/ 492 h 831"/>
                <a:gd name="T14" fmla="*/ 482 w 831"/>
                <a:gd name="T15" fmla="*/ 460 h 831"/>
                <a:gd name="T16" fmla="*/ 408 w 831"/>
                <a:gd name="T17" fmla="*/ 423 h 831"/>
                <a:gd name="T18" fmla="*/ 372 w 831"/>
                <a:gd name="T19" fmla="*/ 350 h 831"/>
                <a:gd name="T20" fmla="*/ 339 w 831"/>
                <a:gd name="T21" fmla="*/ 285 h 831"/>
                <a:gd name="T22" fmla="*/ 274 w 831"/>
                <a:gd name="T23" fmla="*/ 253 h 831"/>
                <a:gd name="T24" fmla="*/ 201 w 831"/>
                <a:gd name="T25" fmla="*/ 216 h 831"/>
                <a:gd name="T26" fmla="*/ 164 w 831"/>
                <a:gd name="T27" fmla="*/ 143 h 831"/>
                <a:gd name="T28" fmla="*/ 132 w 831"/>
                <a:gd name="T29" fmla="*/ 78 h 831"/>
                <a:gd name="T30" fmla="*/ 67 w 831"/>
                <a:gd name="T31" fmla="*/ 46 h 831"/>
                <a:gd name="T32" fmla="*/ 0 w 831"/>
                <a:gd name="T33" fmla="*/ 15 h 831"/>
                <a:gd name="T34" fmla="*/ 13 w 831"/>
                <a:gd name="T35" fmla="*/ 0 h 831"/>
                <a:gd name="T36" fmla="*/ 72 w 831"/>
                <a:gd name="T37" fmla="*/ 28 h 831"/>
                <a:gd name="T38" fmla="*/ 146 w 831"/>
                <a:gd name="T39" fmla="*/ 65 h 831"/>
                <a:gd name="T40" fmla="*/ 182 w 831"/>
                <a:gd name="T41" fmla="*/ 138 h 831"/>
                <a:gd name="T42" fmla="*/ 215 w 831"/>
                <a:gd name="T43" fmla="*/ 203 h 831"/>
                <a:gd name="T44" fmla="*/ 280 w 831"/>
                <a:gd name="T45" fmla="*/ 235 h 831"/>
                <a:gd name="T46" fmla="*/ 353 w 831"/>
                <a:gd name="T47" fmla="*/ 272 h 831"/>
                <a:gd name="T48" fmla="*/ 390 w 831"/>
                <a:gd name="T49" fmla="*/ 345 h 831"/>
                <a:gd name="T50" fmla="*/ 422 w 831"/>
                <a:gd name="T51" fmla="*/ 410 h 831"/>
                <a:gd name="T52" fmla="*/ 487 w 831"/>
                <a:gd name="T53" fmla="*/ 442 h 831"/>
                <a:gd name="T54" fmla="*/ 560 w 831"/>
                <a:gd name="T55" fmla="*/ 479 h 831"/>
                <a:gd name="T56" fmla="*/ 597 w 831"/>
                <a:gd name="T57" fmla="*/ 552 h 831"/>
                <a:gd name="T58" fmla="*/ 629 w 831"/>
                <a:gd name="T59" fmla="*/ 617 h 831"/>
                <a:gd name="T60" fmla="*/ 694 w 831"/>
                <a:gd name="T61" fmla="*/ 649 h 831"/>
                <a:gd name="T62" fmla="*/ 767 w 831"/>
                <a:gd name="T63" fmla="*/ 686 h 831"/>
                <a:gd name="T64" fmla="*/ 804 w 831"/>
                <a:gd name="T65" fmla="*/ 759 h 831"/>
                <a:gd name="T66" fmla="*/ 831 w 831"/>
                <a:gd name="T67" fmla="*/ 819 h 831"/>
                <a:gd name="T68" fmla="*/ 817 w 831"/>
                <a:gd name="T69"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1" h="831">
                  <a:moveTo>
                    <a:pt x="817" y="831"/>
                  </a:moveTo>
                  <a:cubicBezTo>
                    <a:pt x="799" y="811"/>
                    <a:pt x="793" y="787"/>
                    <a:pt x="786" y="764"/>
                  </a:cubicBezTo>
                  <a:cubicBezTo>
                    <a:pt x="779" y="741"/>
                    <a:pt x="772" y="718"/>
                    <a:pt x="754" y="699"/>
                  </a:cubicBezTo>
                  <a:cubicBezTo>
                    <a:pt x="735" y="681"/>
                    <a:pt x="713" y="674"/>
                    <a:pt x="689" y="667"/>
                  </a:cubicBezTo>
                  <a:cubicBezTo>
                    <a:pt x="664" y="660"/>
                    <a:pt x="638" y="652"/>
                    <a:pt x="616" y="630"/>
                  </a:cubicBezTo>
                  <a:cubicBezTo>
                    <a:pt x="594" y="608"/>
                    <a:pt x="586" y="582"/>
                    <a:pt x="579" y="557"/>
                  </a:cubicBezTo>
                  <a:cubicBezTo>
                    <a:pt x="572" y="533"/>
                    <a:pt x="565" y="511"/>
                    <a:pt x="547" y="492"/>
                  </a:cubicBezTo>
                  <a:cubicBezTo>
                    <a:pt x="528" y="474"/>
                    <a:pt x="505" y="467"/>
                    <a:pt x="482" y="460"/>
                  </a:cubicBezTo>
                  <a:cubicBezTo>
                    <a:pt x="456" y="453"/>
                    <a:pt x="430" y="445"/>
                    <a:pt x="408" y="423"/>
                  </a:cubicBezTo>
                  <a:cubicBezTo>
                    <a:pt x="387" y="401"/>
                    <a:pt x="379" y="375"/>
                    <a:pt x="372" y="350"/>
                  </a:cubicBezTo>
                  <a:cubicBezTo>
                    <a:pt x="365" y="326"/>
                    <a:pt x="358" y="304"/>
                    <a:pt x="339" y="285"/>
                  </a:cubicBezTo>
                  <a:cubicBezTo>
                    <a:pt x="321" y="267"/>
                    <a:pt x="298" y="260"/>
                    <a:pt x="274" y="253"/>
                  </a:cubicBezTo>
                  <a:cubicBezTo>
                    <a:pt x="249" y="246"/>
                    <a:pt x="223" y="238"/>
                    <a:pt x="201" y="216"/>
                  </a:cubicBezTo>
                  <a:cubicBezTo>
                    <a:pt x="179" y="194"/>
                    <a:pt x="172" y="168"/>
                    <a:pt x="164" y="143"/>
                  </a:cubicBezTo>
                  <a:cubicBezTo>
                    <a:pt x="157" y="119"/>
                    <a:pt x="151" y="96"/>
                    <a:pt x="132" y="78"/>
                  </a:cubicBezTo>
                  <a:cubicBezTo>
                    <a:pt x="114" y="59"/>
                    <a:pt x="91" y="53"/>
                    <a:pt x="67" y="46"/>
                  </a:cubicBezTo>
                  <a:cubicBezTo>
                    <a:pt x="44" y="39"/>
                    <a:pt x="21" y="32"/>
                    <a:pt x="0" y="15"/>
                  </a:cubicBezTo>
                  <a:cubicBezTo>
                    <a:pt x="13" y="0"/>
                    <a:pt x="13" y="0"/>
                    <a:pt x="13" y="0"/>
                  </a:cubicBezTo>
                  <a:cubicBezTo>
                    <a:pt x="30" y="15"/>
                    <a:pt x="51" y="21"/>
                    <a:pt x="72" y="28"/>
                  </a:cubicBezTo>
                  <a:cubicBezTo>
                    <a:pt x="98" y="35"/>
                    <a:pt x="124" y="43"/>
                    <a:pt x="146" y="65"/>
                  </a:cubicBezTo>
                  <a:cubicBezTo>
                    <a:pt x="167" y="87"/>
                    <a:pt x="175" y="113"/>
                    <a:pt x="182" y="138"/>
                  </a:cubicBezTo>
                  <a:cubicBezTo>
                    <a:pt x="189" y="162"/>
                    <a:pt x="196" y="184"/>
                    <a:pt x="215" y="203"/>
                  </a:cubicBezTo>
                  <a:cubicBezTo>
                    <a:pt x="233" y="221"/>
                    <a:pt x="256" y="228"/>
                    <a:pt x="280" y="235"/>
                  </a:cubicBezTo>
                  <a:cubicBezTo>
                    <a:pt x="305" y="242"/>
                    <a:pt x="331" y="250"/>
                    <a:pt x="353" y="272"/>
                  </a:cubicBezTo>
                  <a:cubicBezTo>
                    <a:pt x="375" y="294"/>
                    <a:pt x="382" y="320"/>
                    <a:pt x="390" y="345"/>
                  </a:cubicBezTo>
                  <a:cubicBezTo>
                    <a:pt x="397" y="369"/>
                    <a:pt x="403" y="391"/>
                    <a:pt x="422" y="410"/>
                  </a:cubicBezTo>
                  <a:cubicBezTo>
                    <a:pt x="440" y="428"/>
                    <a:pt x="463" y="435"/>
                    <a:pt x="487" y="442"/>
                  </a:cubicBezTo>
                  <a:cubicBezTo>
                    <a:pt x="512" y="449"/>
                    <a:pt x="538" y="457"/>
                    <a:pt x="560" y="479"/>
                  </a:cubicBezTo>
                  <a:cubicBezTo>
                    <a:pt x="582" y="501"/>
                    <a:pt x="589" y="527"/>
                    <a:pt x="597" y="552"/>
                  </a:cubicBezTo>
                  <a:cubicBezTo>
                    <a:pt x="604" y="576"/>
                    <a:pt x="610" y="599"/>
                    <a:pt x="629" y="617"/>
                  </a:cubicBezTo>
                  <a:cubicBezTo>
                    <a:pt x="647" y="636"/>
                    <a:pt x="670" y="642"/>
                    <a:pt x="694" y="649"/>
                  </a:cubicBezTo>
                  <a:cubicBezTo>
                    <a:pt x="719" y="657"/>
                    <a:pt x="745" y="664"/>
                    <a:pt x="767" y="686"/>
                  </a:cubicBezTo>
                  <a:cubicBezTo>
                    <a:pt x="789" y="708"/>
                    <a:pt x="797" y="734"/>
                    <a:pt x="804" y="759"/>
                  </a:cubicBezTo>
                  <a:cubicBezTo>
                    <a:pt x="810" y="781"/>
                    <a:pt x="816" y="802"/>
                    <a:pt x="831" y="819"/>
                  </a:cubicBezTo>
                  <a:lnTo>
                    <a:pt x="817" y="8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9" name="ïṣ1iḋê"/>
            <p:cNvSpPr/>
            <p:nvPr/>
          </p:nvSpPr>
          <p:spPr bwMode="auto">
            <a:xfrm>
              <a:off x="4937125" y="1204912"/>
              <a:ext cx="3384550" cy="3384550"/>
            </a:xfrm>
            <a:custGeom>
              <a:avLst/>
              <a:gdLst>
                <a:gd name="T0" fmla="*/ 889 w 897"/>
                <a:gd name="T1" fmla="*/ 897 h 897"/>
                <a:gd name="T2" fmla="*/ 853 w 897"/>
                <a:gd name="T3" fmla="*/ 872 h 897"/>
                <a:gd name="T4" fmla="*/ 816 w 897"/>
                <a:gd name="T5" fmla="*/ 799 h 897"/>
                <a:gd name="T6" fmla="*/ 784 w 897"/>
                <a:gd name="T7" fmla="*/ 734 h 897"/>
                <a:gd name="T8" fmla="*/ 719 w 897"/>
                <a:gd name="T9" fmla="*/ 702 h 897"/>
                <a:gd name="T10" fmla="*/ 646 w 897"/>
                <a:gd name="T11" fmla="*/ 665 h 897"/>
                <a:gd name="T12" fmla="*/ 609 w 897"/>
                <a:gd name="T13" fmla="*/ 592 h 897"/>
                <a:gd name="T14" fmla="*/ 577 w 897"/>
                <a:gd name="T15" fmla="*/ 527 h 897"/>
                <a:gd name="T16" fmla="*/ 512 w 897"/>
                <a:gd name="T17" fmla="*/ 495 h 897"/>
                <a:gd name="T18" fmla="*/ 439 w 897"/>
                <a:gd name="T19" fmla="*/ 458 h 897"/>
                <a:gd name="T20" fmla="*/ 402 w 897"/>
                <a:gd name="T21" fmla="*/ 385 h 897"/>
                <a:gd name="T22" fmla="*/ 370 w 897"/>
                <a:gd name="T23" fmla="*/ 320 h 897"/>
                <a:gd name="T24" fmla="*/ 305 w 897"/>
                <a:gd name="T25" fmla="*/ 288 h 897"/>
                <a:gd name="T26" fmla="*/ 231 w 897"/>
                <a:gd name="T27" fmla="*/ 251 h 897"/>
                <a:gd name="T28" fmla="*/ 195 w 897"/>
                <a:gd name="T29" fmla="*/ 178 h 897"/>
                <a:gd name="T30" fmla="*/ 162 w 897"/>
                <a:gd name="T31" fmla="*/ 113 h 897"/>
                <a:gd name="T32" fmla="*/ 97 w 897"/>
                <a:gd name="T33" fmla="*/ 81 h 897"/>
                <a:gd name="T34" fmla="*/ 24 w 897"/>
                <a:gd name="T35" fmla="*/ 44 h 897"/>
                <a:gd name="T36" fmla="*/ 0 w 897"/>
                <a:gd name="T37" fmla="*/ 7 h 897"/>
                <a:gd name="T38" fmla="*/ 17 w 897"/>
                <a:gd name="T39" fmla="*/ 0 h 897"/>
                <a:gd name="T40" fmla="*/ 38 w 897"/>
                <a:gd name="T41" fmla="*/ 30 h 897"/>
                <a:gd name="T42" fmla="*/ 103 w 897"/>
                <a:gd name="T43" fmla="*/ 63 h 897"/>
                <a:gd name="T44" fmla="*/ 176 w 897"/>
                <a:gd name="T45" fmla="*/ 99 h 897"/>
                <a:gd name="T46" fmla="*/ 213 w 897"/>
                <a:gd name="T47" fmla="*/ 173 h 897"/>
                <a:gd name="T48" fmla="*/ 245 w 897"/>
                <a:gd name="T49" fmla="*/ 238 h 897"/>
                <a:gd name="T50" fmla="*/ 310 w 897"/>
                <a:gd name="T51" fmla="*/ 270 h 897"/>
                <a:gd name="T52" fmla="*/ 383 w 897"/>
                <a:gd name="T53" fmla="*/ 307 h 897"/>
                <a:gd name="T54" fmla="*/ 420 w 897"/>
                <a:gd name="T55" fmla="*/ 380 h 897"/>
                <a:gd name="T56" fmla="*/ 452 w 897"/>
                <a:gd name="T57" fmla="*/ 445 h 897"/>
                <a:gd name="T58" fmla="*/ 517 w 897"/>
                <a:gd name="T59" fmla="*/ 477 h 897"/>
                <a:gd name="T60" fmla="*/ 590 w 897"/>
                <a:gd name="T61" fmla="*/ 514 h 897"/>
                <a:gd name="T62" fmla="*/ 627 w 897"/>
                <a:gd name="T63" fmla="*/ 587 h 897"/>
                <a:gd name="T64" fmla="*/ 659 w 897"/>
                <a:gd name="T65" fmla="*/ 652 h 897"/>
                <a:gd name="T66" fmla="*/ 724 w 897"/>
                <a:gd name="T67" fmla="*/ 684 h 897"/>
                <a:gd name="T68" fmla="*/ 797 w 897"/>
                <a:gd name="T69" fmla="*/ 721 h 897"/>
                <a:gd name="T70" fmla="*/ 834 w 897"/>
                <a:gd name="T71" fmla="*/ 794 h 897"/>
                <a:gd name="T72" fmla="*/ 866 w 897"/>
                <a:gd name="T73" fmla="*/ 859 h 897"/>
                <a:gd name="T74" fmla="*/ 897 w 897"/>
                <a:gd name="T75" fmla="*/ 880 h 897"/>
                <a:gd name="T76" fmla="*/ 889 w 897"/>
                <a:gd name="T7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7" h="897">
                  <a:moveTo>
                    <a:pt x="889" y="897"/>
                  </a:moveTo>
                  <a:cubicBezTo>
                    <a:pt x="875" y="890"/>
                    <a:pt x="863" y="882"/>
                    <a:pt x="853" y="872"/>
                  </a:cubicBezTo>
                  <a:cubicBezTo>
                    <a:pt x="831" y="850"/>
                    <a:pt x="823" y="824"/>
                    <a:pt x="816" y="799"/>
                  </a:cubicBezTo>
                  <a:cubicBezTo>
                    <a:pt x="809" y="775"/>
                    <a:pt x="802" y="753"/>
                    <a:pt x="784" y="734"/>
                  </a:cubicBezTo>
                  <a:cubicBezTo>
                    <a:pt x="765" y="716"/>
                    <a:pt x="743" y="709"/>
                    <a:pt x="719" y="702"/>
                  </a:cubicBezTo>
                  <a:cubicBezTo>
                    <a:pt x="694" y="695"/>
                    <a:pt x="668" y="687"/>
                    <a:pt x="646" y="665"/>
                  </a:cubicBezTo>
                  <a:cubicBezTo>
                    <a:pt x="624" y="643"/>
                    <a:pt x="616" y="617"/>
                    <a:pt x="609" y="592"/>
                  </a:cubicBezTo>
                  <a:cubicBezTo>
                    <a:pt x="602" y="568"/>
                    <a:pt x="595" y="546"/>
                    <a:pt x="577" y="527"/>
                  </a:cubicBezTo>
                  <a:cubicBezTo>
                    <a:pt x="558" y="509"/>
                    <a:pt x="536" y="502"/>
                    <a:pt x="512" y="495"/>
                  </a:cubicBezTo>
                  <a:cubicBezTo>
                    <a:pt x="487" y="488"/>
                    <a:pt x="461" y="480"/>
                    <a:pt x="439" y="458"/>
                  </a:cubicBezTo>
                  <a:cubicBezTo>
                    <a:pt x="417" y="436"/>
                    <a:pt x="409" y="410"/>
                    <a:pt x="402" y="385"/>
                  </a:cubicBezTo>
                  <a:cubicBezTo>
                    <a:pt x="395" y="361"/>
                    <a:pt x="388" y="338"/>
                    <a:pt x="370" y="320"/>
                  </a:cubicBezTo>
                  <a:cubicBezTo>
                    <a:pt x="351" y="301"/>
                    <a:pt x="328" y="295"/>
                    <a:pt x="305" y="288"/>
                  </a:cubicBezTo>
                  <a:cubicBezTo>
                    <a:pt x="279" y="280"/>
                    <a:pt x="253" y="273"/>
                    <a:pt x="231" y="251"/>
                  </a:cubicBezTo>
                  <a:cubicBezTo>
                    <a:pt x="210" y="229"/>
                    <a:pt x="202" y="203"/>
                    <a:pt x="195" y="178"/>
                  </a:cubicBezTo>
                  <a:cubicBezTo>
                    <a:pt x="188" y="154"/>
                    <a:pt x="181" y="131"/>
                    <a:pt x="162" y="113"/>
                  </a:cubicBezTo>
                  <a:cubicBezTo>
                    <a:pt x="144" y="94"/>
                    <a:pt x="121" y="88"/>
                    <a:pt x="97" y="81"/>
                  </a:cubicBezTo>
                  <a:cubicBezTo>
                    <a:pt x="72" y="73"/>
                    <a:pt x="46" y="66"/>
                    <a:pt x="24" y="44"/>
                  </a:cubicBezTo>
                  <a:cubicBezTo>
                    <a:pt x="14" y="34"/>
                    <a:pt x="6" y="22"/>
                    <a:pt x="0" y="7"/>
                  </a:cubicBezTo>
                  <a:cubicBezTo>
                    <a:pt x="17" y="0"/>
                    <a:pt x="17" y="0"/>
                    <a:pt x="17" y="0"/>
                  </a:cubicBezTo>
                  <a:cubicBezTo>
                    <a:pt x="23" y="12"/>
                    <a:pt x="29" y="22"/>
                    <a:pt x="38" y="30"/>
                  </a:cubicBezTo>
                  <a:cubicBezTo>
                    <a:pt x="56" y="49"/>
                    <a:pt x="79" y="56"/>
                    <a:pt x="103" y="63"/>
                  </a:cubicBezTo>
                  <a:cubicBezTo>
                    <a:pt x="128" y="70"/>
                    <a:pt x="154" y="78"/>
                    <a:pt x="176" y="99"/>
                  </a:cubicBezTo>
                  <a:cubicBezTo>
                    <a:pt x="198" y="121"/>
                    <a:pt x="205" y="147"/>
                    <a:pt x="213" y="173"/>
                  </a:cubicBezTo>
                  <a:cubicBezTo>
                    <a:pt x="220" y="196"/>
                    <a:pt x="226" y="219"/>
                    <a:pt x="245" y="238"/>
                  </a:cubicBezTo>
                  <a:cubicBezTo>
                    <a:pt x="263" y="256"/>
                    <a:pt x="286" y="263"/>
                    <a:pt x="310" y="270"/>
                  </a:cubicBezTo>
                  <a:cubicBezTo>
                    <a:pt x="335" y="277"/>
                    <a:pt x="361" y="285"/>
                    <a:pt x="383" y="307"/>
                  </a:cubicBezTo>
                  <a:cubicBezTo>
                    <a:pt x="405" y="329"/>
                    <a:pt x="412" y="355"/>
                    <a:pt x="420" y="380"/>
                  </a:cubicBezTo>
                  <a:cubicBezTo>
                    <a:pt x="427" y="404"/>
                    <a:pt x="433" y="426"/>
                    <a:pt x="452" y="445"/>
                  </a:cubicBezTo>
                  <a:cubicBezTo>
                    <a:pt x="470" y="463"/>
                    <a:pt x="493" y="470"/>
                    <a:pt x="517" y="477"/>
                  </a:cubicBezTo>
                  <a:cubicBezTo>
                    <a:pt x="542" y="484"/>
                    <a:pt x="568" y="492"/>
                    <a:pt x="590" y="514"/>
                  </a:cubicBezTo>
                  <a:cubicBezTo>
                    <a:pt x="612" y="536"/>
                    <a:pt x="620" y="562"/>
                    <a:pt x="627" y="587"/>
                  </a:cubicBezTo>
                  <a:cubicBezTo>
                    <a:pt x="634" y="611"/>
                    <a:pt x="641" y="633"/>
                    <a:pt x="659" y="652"/>
                  </a:cubicBezTo>
                  <a:cubicBezTo>
                    <a:pt x="678" y="670"/>
                    <a:pt x="700" y="677"/>
                    <a:pt x="724" y="684"/>
                  </a:cubicBezTo>
                  <a:cubicBezTo>
                    <a:pt x="749" y="691"/>
                    <a:pt x="775" y="699"/>
                    <a:pt x="797" y="721"/>
                  </a:cubicBezTo>
                  <a:cubicBezTo>
                    <a:pt x="819" y="743"/>
                    <a:pt x="827" y="769"/>
                    <a:pt x="834" y="794"/>
                  </a:cubicBezTo>
                  <a:cubicBezTo>
                    <a:pt x="841" y="818"/>
                    <a:pt x="848" y="841"/>
                    <a:pt x="866" y="859"/>
                  </a:cubicBezTo>
                  <a:cubicBezTo>
                    <a:pt x="875" y="868"/>
                    <a:pt x="884" y="874"/>
                    <a:pt x="897" y="880"/>
                  </a:cubicBezTo>
                  <a:lnTo>
                    <a:pt x="889" y="8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4" name="iṩļïḍe"/>
            <p:cNvSpPr/>
            <p:nvPr/>
          </p:nvSpPr>
          <p:spPr bwMode="auto">
            <a:xfrm>
              <a:off x="4741863" y="1209675"/>
              <a:ext cx="3576638" cy="3575050"/>
            </a:xfrm>
            <a:custGeom>
              <a:avLst/>
              <a:gdLst>
                <a:gd name="T0" fmla="*/ 942 w 948"/>
                <a:gd name="T1" fmla="*/ 948 h 948"/>
                <a:gd name="T2" fmla="*/ 939 w 948"/>
                <a:gd name="T3" fmla="*/ 947 h 948"/>
                <a:gd name="T4" fmla="*/ 866 w 948"/>
                <a:gd name="T5" fmla="*/ 910 h 948"/>
                <a:gd name="T6" fmla="*/ 829 w 948"/>
                <a:gd name="T7" fmla="*/ 837 h 948"/>
                <a:gd name="T8" fmla="*/ 797 w 948"/>
                <a:gd name="T9" fmla="*/ 772 h 948"/>
                <a:gd name="T10" fmla="*/ 732 w 948"/>
                <a:gd name="T11" fmla="*/ 740 h 948"/>
                <a:gd name="T12" fmla="*/ 659 w 948"/>
                <a:gd name="T13" fmla="*/ 703 h 948"/>
                <a:gd name="T14" fmla="*/ 622 w 948"/>
                <a:gd name="T15" fmla="*/ 630 h 948"/>
                <a:gd name="T16" fmla="*/ 590 w 948"/>
                <a:gd name="T17" fmla="*/ 565 h 948"/>
                <a:gd name="T18" fmla="*/ 525 w 948"/>
                <a:gd name="T19" fmla="*/ 533 h 948"/>
                <a:gd name="T20" fmla="*/ 452 w 948"/>
                <a:gd name="T21" fmla="*/ 496 h 948"/>
                <a:gd name="T22" fmla="*/ 415 w 948"/>
                <a:gd name="T23" fmla="*/ 423 h 948"/>
                <a:gd name="T24" fmla="*/ 383 w 948"/>
                <a:gd name="T25" fmla="*/ 358 h 948"/>
                <a:gd name="T26" fmla="*/ 318 w 948"/>
                <a:gd name="T27" fmla="*/ 326 h 948"/>
                <a:gd name="T28" fmla="*/ 245 w 948"/>
                <a:gd name="T29" fmla="*/ 289 h 948"/>
                <a:gd name="T30" fmla="*/ 208 w 948"/>
                <a:gd name="T31" fmla="*/ 216 h 948"/>
                <a:gd name="T32" fmla="*/ 176 w 948"/>
                <a:gd name="T33" fmla="*/ 151 h 948"/>
                <a:gd name="T34" fmla="*/ 111 w 948"/>
                <a:gd name="T35" fmla="*/ 118 h 948"/>
                <a:gd name="T36" fmla="*/ 37 w 948"/>
                <a:gd name="T37" fmla="*/ 82 h 948"/>
                <a:gd name="T38" fmla="*/ 1 w 948"/>
                <a:gd name="T39" fmla="*/ 9 h 948"/>
                <a:gd name="T40" fmla="*/ 0 w 948"/>
                <a:gd name="T41" fmla="*/ 5 h 948"/>
                <a:gd name="T42" fmla="*/ 18 w 948"/>
                <a:gd name="T43" fmla="*/ 0 h 948"/>
                <a:gd name="T44" fmla="*/ 19 w 948"/>
                <a:gd name="T45" fmla="*/ 3 h 948"/>
                <a:gd name="T46" fmla="*/ 51 w 948"/>
                <a:gd name="T47" fmla="*/ 68 h 948"/>
                <a:gd name="T48" fmla="*/ 116 w 948"/>
                <a:gd name="T49" fmla="*/ 100 h 948"/>
                <a:gd name="T50" fmla="*/ 189 w 948"/>
                <a:gd name="T51" fmla="*/ 137 h 948"/>
                <a:gd name="T52" fmla="*/ 226 w 948"/>
                <a:gd name="T53" fmla="*/ 210 h 948"/>
                <a:gd name="T54" fmla="*/ 258 w 948"/>
                <a:gd name="T55" fmla="*/ 275 h 948"/>
                <a:gd name="T56" fmla="*/ 323 w 948"/>
                <a:gd name="T57" fmla="*/ 308 h 948"/>
                <a:gd name="T58" fmla="*/ 396 w 948"/>
                <a:gd name="T59" fmla="*/ 344 h 948"/>
                <a:gd name="T60" fmla="*/ 433 w 948"/>
                <a:gd name="T61" fmla="*/ 418 h 948"/>
                <a:gd name="T62" fmla="*/ 465 w 948"/>
                <a:gd name="T63" fmla="*/ 483 h 948"/>
                <a:gd name="T64" fmla="*/ 530 w 948"/>
                <a:gd name="T65" fmla="*/ 515 h 948"/>
                <a:gd name="T66" fmla="*/ 603 w 948"/>
                <a:gd name="T67" fmla="*/ 552 h 948"/>
                <a:gd name="T68" fmla="*/ 640 w 948"/>
                <a:gd name="T69" fmla="*/ 625 h 948"/>
                <a:gd name="T70" fmla="*/ 672 w 948"/>
                <a:gd name="T71" fmla="*/ 690 h 948"/>
                <a:gd name="T72" fmla="*/ 737 w 948"/>
                <a:gd name="T73" fmla="*/ 722 h 948"/>
                <a:gd name="T74" fmla="*/ 810 w 948"/>
                <a:gd name="T75" fmla="*/ 759 h 948"/>
                <a:gd name="T76" fmla="*/ 847 w 948"/>
                <a:gd name="T77" fmla="*/ 832 h 948"/>
                <a:gd name="T78" fmla="*/ 879 w 948"/>
                <a:gd name="T79" fmla="*/ 897 h 948"/>
                <a:gd name="T80" fmla="*/ 944 w 948"/>
                <a:gd name="T81" fmla="*/ 929 h 948"/>
                <a:gd name="T82" fmla="*/ 948 w 948"/>
                <a:gd name="T83" fmla="*/ 930 h 948"/>
                <a:gd name="T84" fmla="*/ 942 w 948"/>
                <a:gd name="T85" fmla="*/ 94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8" h="948">
                  <a:moveTo>
                    <a:pt x="942" y="948"/>
                  </a:moveTo>
                  <a:cubicBezTo>
                    <a:pt x="939" y="947"/>
                    <a:pt x="939" y="947"/>
                    <a:pt x="939" y="947"/>
                  </a:cubicBezTo>
                  <a:cubicBezTo>
                    <a:pt x="914" y="940"/>
                    <a:pt x="888" y="932"/>
                    <a:pt x="866" y="910"/>
                  </a:cubicBezTo>
                  <a:cubicBezTo>
                    <a:pt x="844" y="888"/>
                    <a:pt x="837" y="862"/>
                    <a:pt x="829" y="837"/>
                  </a:cubicBezTo>
                  <a:cubicBezTo>
                    <a:pt x="822" y="813"/>
                    <a:pt x="816" y="791"/>
                    <a:pt x="797" y="772"/>
                  </a:cubicBezTo>
                  <a:cubicBezTo>
                    <a:pt x="779" y="754"/>
                    <a:pt x="756" y="747"/>
                    <a:pt x="732" y="740"/>
                  </a:cubicBezTo>
                  <a:cubicBezTo>
                    <a:pt x="707" y="733"/>
                    <a:pt x="681" y="725"/>
                    <a:pt x="659" y="703"/>
                  </a:cubicBezTo>
                  <a:cubicBezTo>
                    <a:pt x="637" y="681"/>
                    <a:pt x="629" y="655"/>
                    <a:pt x="622" y="630"/>
                  </a:cubicBezTo>
                  <a:cubicBezTo>
                    <a:pt x="615" y="606"/>
                    <a:pt x="608" y="583"/>
                    <a:pt x="590" y="565"/>
                  </a:cubicBezTo>
                  <a:cubicBezTo>
                    <a:pt x="571" y="546"/>
                    <a:pt x="549" y="540"/>
                    <a:pt x="525" y="533"/>
                  </a:cubicBezTo>
                  <a:cubicBezTo>
                    <a:pt x="500" y="525"/>
                    <a:pt x="474" y="518"/>
                    <a:pt x="452" y="496"/>
                  </a:cubicBezTo>
                  <a:cubicBezTo>
                    <a:pt x="430" y="474"/>
                    <a:pt x="422" y="448"/>
                    <a:pt x="415" y="423"/>
                  </a:cubicBezTo>
                  <a:cubicBezTo>
                    <a:pt x="408" y="399"/>
                    <a:pt x="401" y="376"/>
                    <a:pt x="383" y="358"/>
                  </a:cubicBezTo>
                  <a:cubicBezTo>
                    <a:pt x="364" y="339"/>
                    <a:pt x="342" y="333"/>
                    <a:pt x="318" y="326"/>
                  </a:cubicBezTo>
                  <a:cubicBezTo>
                    <a:pt x="293" y="318"/>
                    <a:pt x="267" y="311"/>
                    <a:pt x="245" y="289"/>
                  </a:cubicBezTo>
                  <a:cubicBezTo>
                    <a:pt x="223" y="267"/>
                    <a:pt x="215" y="241"/>
                    <a:pt x="208" y="216"/>
                  </a:cubicBezTo>
                  <a:cubicBezTo>
                    <a:pt x="201" y="192"/>
                    <a:pt x="194" y="169"/>
                    <a:pt x="176" y="151"/>
                  </a:cubicBezTo>
                  <a:cubicBezTo>
                    <a:pt x="157" y="132"/>
                    <a:pt x="134" y="125"/>
                    <a:pt x="111" y="118"/>
                  </a:cubicBezTo>
                  <a:cubicBezTo>
                    <a:pt x="85" y="111"/>
                    <a:pt x="59" y="103"/>
                    <a:pt x="37" y="82"/>
                  </a:cubicBezTo>
                  <a:cubicBezTo>
                    <a:pt x="16" y="60"/>
                    <a:pt x="8" y="34"/>
                    <a:pt x="1" y="9"/>
                  </a:cubicBezTo>
                  <a:cubicBezTo>
                    <a:pt x="0" y="5"/>
                    <a:pt x="0" y="5"/>
                    <a:pt x="0" y="5"/>
                  </a:cubicBezTo>
                  <a:cubicBezTo>
                    <a:pt x="18" y="0"/>
                    <a:pt x="18" y="0"/>
                    <a:pt x="18" y="0"/>
                  </a:cubicBezTo>
                  <a:cubicBezTo>
                    <a:pt x="19" y="3"/>
                    <a:pt x="19" y="3"/>
                    <a:pt x="19" y="3"/>
                  </a:cubicBezTo>
                  <a:cubicBezTo>
                    <a:pt x="26" y="27"/>
                    <a:pt x="32" y="50"/>
                    <a:pt x="51" y="68"/>
                  </a:cubicBezTo>
                  <a:cubicBezTo>
                    <a:pt x="69" y="87"/>
                    <a:pt x="92" y="93"/>
                    <a:pt x="116" y="100"/>
                  </a:cubicBezTo>
                  <a:cubicBezTo>
                    <a:pt x="141" y="108"/>
                    <a:pt x="167" y="115"/>
                    <a:pt x="189" y="137"/>
                  </a:cubicBezTo>
                  <a:cubicBezTo>
                    <a:pt x="211" y="159"/>
                    <a:pt x="218" y="185"/>
                    <a:pt x="226" y="210"/>
                  </a:cubicBezTo>
                  <a:cubicBezTo>
                    <a:pt x="233" y="234"/>
                    <a:pt x="239" y="257"/>
                    <a:pt x="258" y="275"/>
                  </a:cubicBezTo>
                  <a:cubicBezTo>
                    <a:pt x="276" y="294"/>
                    <a:pt x="299" y="301"/>
                    <a:pt x="323" y="308"/>
                  </a:cubicBezTo>
                  <a:cubicBezTo>
                    <a:pt x="348" y="315"/>
                    <a:pt x="374" y="323"/>
                    <a:pt x="396" y="344"/>
                  </a:cubicBezTo>
                  <a:cubicBezTo>
                    <a:pt x="418" y="366"/>
                    <a:pt x="426" y="392"/>
                    <a:pt x="433" y="418"/>
                  </a:cubicBezTo>
                  <a:cubicBezTo>
                    <a:pt x="440" y="441"/>
                    <a:pt x="447" y="464"/>
                    <a:pt x="465" y="483"/>
                  </a:cubicBezTo>
                  <a:cubicBezTo>
                    <a:pt x="484" y="501"/>
                    <a:pt x="506" y="508"/>
                    <a:pt x="530" y="515"/>
                  </a:cubicBezTo>
                  <a:cubicBezTo>
                    <a:pt x="555" y="522"/>
                    <a:pt x="581" y="530"/>
                    <a:pt x="603" y="552"/>
                  </a:cubicBezTo>
                  <a:cubicBezTo>
                    <a:pt x="625" y="574"/>
                    <a:pt x="633" y="600"/>
                    <a:pt x="640" y="625"/>
                  </a:cubicBezTo>
                  <a:cubicBezTo>
                    <a:pt x="647" y="649"/>
                    <a:pt x="654" y="671"/>
                    <a:pt x="672" y="690"/>
                  </a:cubicBezTo>
                  <a:cubicBezTo>
                    <a:pt x="691" y="708"/>
                    <a:pt x="713" y="715"/>
                    <a:pt x="737" y="722"/>
                  </a:cubicBezTo>
                  <a:cubicBezTo>
                    <a:pt x="762" y="729"/>
                    <a:pt x="788" y="737"/>
                    <a:pt x="810" y="759"/>
                  </a:cubicBezTo>
                  <a:cubicBezTo>
                    <a:pt x="832" y="781"/>
                    <a:pt x="840" y="807"/>
                    <a:pt x="847" y="832"/>
                  </a:cubicBezTo>
                  <a:cubicBezTo>
                    <a:pt x="854" y="856"/>
                    <a:pt x="861" y="878"/>
                    <a:pt x="879" y="897"/>
                  </a:cubicBezTo>
                  <a:cubicBezTo>
                    <a:pt x="898" y="915"/>
                    <a:pt x="920" y="922"/>
                    <a:pt x="944" y="929"/>
                  </a:cubicBezTo>
                  <a:cubicBezTo>
                    <a:pt x="948" y="930"/>
                    <a:pt x="948" y="930"/>
                    <a:pt x="948" y="930"/>
                  </a:cubicBezTo>
                  <a:lnTo>
                    <a:pt x="942" y="9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5" name="ïṡľîḑé"/>
            <p:cNvSpPr/>
            <p:nvPr/>
          </p:nvSpPr>
          <p:spPr bwMode="auto">
            <a:xfrm>
              <a:off x="4541838" y="1201737"/>
              <a:ext cx="3779838" cy="3783013"/>
            </a:xfrm>
            <a:custGeom>
              <a:avLst/>
              <a:gdLst>
                <a:gd name="T0" fmla="*/ 994 w 1002"/>
                <a:gd name="T1" fmla="*/ 1003 h 1003"/>
                <a:gd name="T2" fmla="*/ 953 w 1002"/>
                <a:gd name="T3" fmla="*/ 988 h 1003"/>
                <a:gd name="T4" fmla="*/ 880 w 1002"/>
                <a:gd name="T5" fmla="*/ 951 h 1003"/>
                <a:gd name="T6" fmla="*/ 843 w 1002"/>
                <a:gd name="T7" fmla="*/ 878 h 1003"/>
                <a:gd name="T8" fmla="*/ 811 w 1002"/>
                <a:gd name="T9" fmla="*/ 813 h 1003"/>
                <a:gd name="T10" fmla="*/ 746 w 1002"/>
                <a:gd name="T11" fmla="*/ 781 h 1003"/>
                <a:gd name="T12" fmla="*/ 673 w 1002"/>
                <a:gd name="T13" fmla="*/ 744 h 1003"/>
                <a:gd name="T14" fmla="*/ 636 w 1002"/>
                <a:gd name="T15" fmla="*/ 671 h 1003"/>
                <a:gd name="T16" fmla="*/ 604 w 1002"/>
                <a:gd name="T17" fmla="*/ 606 h 1003"/>
                <a:gd name="T18" fmla="*/ 539 w 1002"/>
                <a:gd name="T19" fmla="*/ 574 h 1003"/>
                <a:gd name="T20" fmla="*/ 466 w 1002"/>
                <a:gd name="T21" fmla="*/ 537 h 1003"/>
                <a:gd name="T22" fmla="*/ 429 w 1002"/>
                <a:gd name="T23" fmla="*/ 464 h 1003"/>
                <a:gd name="T24" fmla="*/ 397 w 1002"/>
                <a:gd name="T25" fmla="*/ 399 h 1003"/>
                <a:gd name="T26" fmla="*/ 332 w 1002"/>
                <a:gd name="T27" fmla="*/ 366 h 1003"/>
                <a:gd name="T28" fmla="*/ 259 w 1002"/>
                <a:gd name="T29" fmla="*/ 330 h 1003"/>
                <a:gd name="T30" fmla="*/ 222 w 1002"/>
                <a:gd name="T31" fmla="*/ 256 h 1003"/>
                <a:gd name="T32" fmla="*/ 190 w 1002"/>
                <a:gd name="T33" fmla="*/ 191 h 1003"/>
                <a:gd name="T34" fmla="*/ 125 w 1002"/>
                <a:gd name="T35" fmla="*/ 159 h 1003"/>
                <a:gd name="T36" fmla="*/ 52 w 1002"/>
                <a:gd name="T37" fmla="*/ 122 h 1003"/>
                <a:gd name="T38" fmla="*/ 15 w 1002"/>
                <a:gd name="T39" fmla="*/ 49 h 1003"/>
                <a:gd name="T40" fmla="*/ 0 w 1002"/>
                <a:gd name="T41" fmla="*/ 9 h 1003"/>
                <a:gd name="T42" fmla="*/ 17 w 1002"/>
                <a:gd name="T43" fmla="*/ 0 h 1003"/>
                <a:gd name="T44" fmla="*/ 33 w 1002"/>
                <a:gd name="T45" fmla="*/ 44 h 1003"/>
                <a:gd name="T46" fmla="*/ 65 w 1002"/>
                <a:gd name="T47" fmla="*/ 109 h 1003"/>
                <a:gd name="T48" fmla="*/ 130 w 1002"/>
                <a:gd name="T49" fmla="*/ 141 h 1003"/>
                <a:gd name="T50" fmla="*/ 203 w 1002"/>
                <a:gd name="T51" fmla="*/ 178 h 1003"/>
                <a:gd name="T52" fmla="*/ 240 w 1002"/>
                <a:gd name="T53" fmla="*/ 251 h 1003"/>
                <a:gd name="T54" fmla="*/ 272 w 1002"/>
                <a:gd name="T55" fmla="*/ 316 h 1003"/>
                <a:gd name="T56" fmla="*/ 337 w 1002"/>
                <a:gd name="T57" fmla="*/ 348 h 1003"/>
                <a:gd name="T58" fmla="*/ 410 w 1002"/>
                <a:gd name="T59" fmla="*/ 385 h 1003"/>
                <a:gd name="T60" fmla="*/ 447 w 1002"/>
                <a:gd name="T61" fmla="*/ 458 h 1003"/>
                <a:gd name="T62" fmla="*/ 479 w 1002"/>
                <a:gd name="T63" fmla="*/ 523 h 1003"/>
                <a:gd name="T64" fmla="*/ 544 w 1002"/>
                <a:gd name="T65" fmla="*/ 556 h 1003"/>
                <a:gd name="T66" fmla="*/ 617 w 1002"/>
                <a:gd name="T67" fmla="*/ 592 h 1003"/>
                <a:gd name="T68" fmla="*/ 654 w 1002"/>
                <a:gd name="T69" fmla="*/ 666 h 1003"/>
                <a:gd name="T70" fmla="*/ 686 w 1002"/>
                <a:gd name="T71" fmla="*/ 731 h 1003"/>
                <a:gd name="T72" fmla="*/ 751 w 1002"/>
                <a:gd name="T73" fmla="*/ 763 h 1003"/>
                <a:gd name="T74" fmla="*/ 824 w 1002"/>
                <a:gd name="T75" fmla="*/ 800 h 1003"/>
                <a:gd name="T76" fmla="*/ 861 w 1002"/>
                <a:gd name="T77" fmla="*/ 873 h 1003"/>
                <a:gd name="T78" fmla="*/ 894 w 1002"/>
                <a:gd name="T79" fmla="*/ 938 h 1003"/>
                <a:gd name="T80" fmla="*/ 959 w 1002"/>
                <a:gd name="T81" fmla="*/ 970 h 1003"/>
                <a:gd name="T82" fmla="*/ 1002 w 1002"/>
                <a:gd name="T83" fmla="*/ 986 h 1003"/>
                <a:gd name="T84" fmla="*/ 994 w 1002"/>
                <a:gd name="T85" fmla="*/ 100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1003">
                  <a:moveTo>
                    <a:pt x="994" y="1003"/>
                  </a:moveTo>
                  <a:cubicBezTo>
                    <a:pt x="981" y="996"/>
                    <a:pt x="968" y="992"/>
                    <a:pt x="953" y="988"/>
                  </a:cubicBezTo>
                  <a:cubicBezTo>
                    <a:pt x="928" y="981"/>
                    <a:pt x="902" y="973"/>
                    <a:pt x="880" y="951"/>
                  </a:cubicBezTo>
                  <a:cubicBezTo>
                    <a:pt x="858" y="929"/>
                    <a:pt x="851" y="903"/>
                    <a:pt x="843" y="878"/>
                  </a:cubicBezTo>
                  <a:cubicBezTo>
                    <a:pt x="836" y="854"/>
                    <a:pt x="830" y="831"/>
                    <a:pt x="811" y="813"/>
                  </a:cubicBezTo>
                  <a:cubicBezTo>
                    <a:pt x="793" y="794"/>
                    <a:pt x="770" y="788"/>
                    <a:pt x="746" y="781"/>
                  </a:cubicBezTo>
                  <a:cubicBezTo>
                    <a:pt x="721" y="773"/>
                    <a:pt x="695" y="766"/>
                    <a:pt x="673" y="744"/>
                  </a:cubicBezTo>
                  <a:cubicBezTo>
                    <a:pt x="651" y="722"/>
                    <a:pt x="644" y="696"/>
                    <a:pt x="636" y="671"/>
                  </a:cubicBezTo>
                  <a:cubicBezTo>
                    <a:pt x="629" y="647"/>
                    <a:pt x="623" y="624"/>
                    <a:pt x="604" y="606"/>
                  </a:cubicBezTo>
                  <a:cubicBezTo>
                    <a:pt x="586" y="587"/>
                    <a:pt x="563" y="581"/>
                    <a:pt x="539" y="574"/>
                  </a:cubicBezTo>
                  <a:cubicBezTo>
                    <a:pt x="514" y="566"/>
                    <a:pt x="488" y="559"/>
                    <a:pt x="466" y="537"/>
                  </a:cubicBezTo>
                  <a:cubicBezTo>
                    <a:pt x="444" y="515"/>
                    <a:pt x="436" y="489"/>
                    <a:pt x="429" y="464"/>
                  </a:cubicBezTo>
                  <a:cubicBezTo>
                    <a:pt x="422" y="440"/>
                    <a:pt x="415" y="417"/>
                    <a:pt x="397" y="399"/>
                  </a:cubicBezTo>
                  <a:cubicBezTo>
                    <a:pt x="378" y="380"/>
                    <a:pt x="356" y="373"/>
                    <a:pt x="332" y="366"/>
                  </a:cubicBezTo>
                  <a:cubicBezTo>
                    <a:pt x="307" y="359"/>
                    <a:pt x="281" y="351"/>
                    <a:pt x="259" y="330"/>
                  </a:cubicBezTo>
                  <a:cubicBezTo>
                    <a:pt x="237" y="308"/>
                    <a:pt x="229" y="282"/>
                    <a:pt x="222" y="256"/>
                  </a:cubicBezTo>
                  <a:cubicBezTo>
                    <a:pt x="215" y="233"/>
                    <a:pt x="208" y="210"/>
                    <a:pt x="190" y="191"/>
                  </a:cubicBezTo>
                  <a:cubicBezTo>
                    <a:pt x="171" y="173"/>
                    <a:pt x="149" y="166"/>
                    <a:pt x="125" y="159"/>
                  </a:cubicBezTo>
                  <a:cubicBezTo>
                    <a:pt x="100" y="152"/>
                    <a:pt x="74" y="144"/>
                    <a:pt x="52" y="122"/>
                  </a:cubicBezTo>
                  <a:cubicBezTo>
                    <a:pt x="30" y="100"/>
                    <a:pt x="22" y="74"/>
                    <a:pt x="15" y="49"/>
                  </a:cubicBezTo>
                  <a:cubicBezTo>
                    <a:pt x="11" y="35"/>
                    <a:pt x="7" y="22"/>
                    <a:pt x="0" y="9"/>
                  </a:cubicBezTo>
                  <a:cubicBezTo>
                    <a:pt x="17" y="0"/>
                    <a:pt x="17" y="0"/>
                    <a:pt x="17" y="0"/>
                  </a:cubicBezTo>
                  <a:cubicBezTo>
                    <a:pt x="24" y="15"/>
                    <a:pt x="28" y="30"/>
                    <a:pt x="33" y="44"/>
                  </a:cubicBezTo>
                  <a:cubicBezTo>
                    <a:pt x="40" y="68"/>
                    <a:pt x="46" y="91"/>
                    <a:pt x="65" y="109"/>
                  </a:cubicBezTo>
                  <a:cubicBezTo>
                    <a:pt x="83" y="128"/>
                    <a:pt x="106" y="134"/>
                    <a:pt x="130" y="141"/>
                  </a:cubicBezTo>
                  <a:cubicBezTo>
                    <a:pt x="155" y="149"/>
                    <a:pt x="181" y="156"/>
                    <a:pt x="203" y="178"/>
                  </a:cubicBezTo>
                  <a:cubicBezTo>
                    <a:pt x="225" y="200"/>
                    <a:pt x="233" y="226"/>
                    <a:pt x="240" y="251"/>
                  </a:cubicBezTo>
                  <a:cubicBezTo>
                    <a:pt x="247" y="275"/>
                    <a:pt x="254" y="298"/>
                    <a:pt x="272" y="316"/>
                  </a:cubicBezTo>
                  <a:cubicBezTo>
                    <a:pt x="291" y="335"/>
                    <a:pt x="313" y="341"/>
                    <a:pt x="337" y="348"/>
                  </a:cubicBezTo>
                  <a:cubicBezTo>
                    <a:pt x="362" y="356"/>
                    <a:pt x="388" y="363"/>
                    <a:pt x="410" y="385"/>
                  </a:cubicBezTo>
                  <a:cubicBezTo>
                    <a:pt x="432" y="407"/>
                    <a:pt x="440" y="433"/>
                    <a:pt x="447" y="458"/>
                  </a:cubicBezTo>
                  <a:cubicBezTo>
                    <a:pt x="454" y="482"/>
                    <a:pt x="461" y="505"/>
                    <a:pt x="479" y="523"/>
                  </a:cubicBezTo>
                  <a:cubicBezTo>
                    <a:pt x="498" y="542"/>
                    <a:pt x="520" y="549"/>
                    <a:pt x="544" y="556"/>
                  </a:cubicBezTo>
                  <a:cubicBezTo>
                    <a:pt x="569" y="563"/>
                    <a:pt x="595" y="571"/>
                    <a:pt x="617" y="592"/>
                  </a:cubicBezTo>
                  <a:cubicBezTo>
                    <a:pt x="639" y="614"/>
                    <a:pt x="647" y="640"/>
                    <a:pt x="654" y="666"/>
                  </a:cubicBezTo>
                  <a:cubicBezTo>
                    <a:pt x="661" y="689"/>
                    <a:pt x="668" y="712"/>
                    <a:pt x="686" y="731"/>
                  </a:cubicBezTo>
                  <a:cubicBezTo>
                    <a:pt x="705" y="749"/>
                    <a:pt x="728" y="756"/>
                    <a:pt x="751" y="763"/>
                  </a:cubicBezTo>
                  <a:cubicBezTo>
                    <a:pt x="777" y="770"/>
                    <a:pt x="803" y="778"/>
                    <a:pt x="824" y="800"/>
                  </a:cubicBezTo>
                  <a:cubicBezTo>
                    <a:pt x="846" y="822"/>
                    <a:pt x="854" y="848"/>
                    <a:pt x="861" y="873"/>
                  </a:cubicBezTo>
                  <a:cubicBezTo>
                    <a:pt x="868" y="897"/>
                    <a:pt x="875" y="919"/>
                    <a:pt x="894" y="938"/>
                  </a:cubicBezTo>
                  <a:cubicBezTo>
                    <a:pt x="912" y="956"/>
                    <a:pt x="935" y="963"/>
                    <a:pt x="959" y="970"/>
                  </a:cubicBezTo>
                  <a:cubicBezTo>
                    <a:pt x="973" y="974"/>
                    <a:pt x="988" y="979"/>
                    <a:pt x="1002" y="986"/>
                  </a:cubicBezTo>
                  <a:lnTo>
                    <a:pt x="994" y="10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6" name="îŝḻíḋé"/>
            <p:cNvSpPr/>
            <p:nvPr/>
          </p:nvSpPr>
          <p:spPr bwMode="auto">
            <a:xfrm>
              <a:off x="4281488" y="1190625"/>
              <a:ext cx="4054475" cy="4054475"/>
            </a:xfrm>
            <a:custGeom>
              <a:avLst/>
              <a:gdLst>
                <a:gd name="T0" fmla="*/ 1059 w 1075"/>
                <a:gd name="T1" fmla="*/ 1075 h 1075"/>
                <a:gd name="T2" fmla="*/ 1049 w 1075"/>
                <a:gd name="T3" fmla="*/ 1062 h 1075"/>
                <a:gd name="T4" fmla="*/ 983 w 1075"/>
                <a:gd name="T5" fmla="*/ 1030 h 1075"/>
                <a:gd name="T6" fmla="*/ 910 w 1075"/>
                <a:gd name="T7" fmla="*/ 993 h 1075"/>
                <a:gd name="T8" fmla="*/ 874 w 1075"/>
                <a:gd name="T9" fmla="*/ 920 h 1075"/>
                <a:gd name="T10" fmla="*/ 841 w 1075"/>
                <a:gd name="T11" fmla="*/ 855 h 1075"/>
                <a:gd name="T12" fmla="*/ 776 w 1075"/>
                <a:gd name="T13" fmla="*/ 823 h 1075"/>
                <a:gd name="T14" fmla="*/ 703 w 1075"/>
                <a:gd name="T15" fmla="*/ 786 h 1075"/>
                <a:gd name="T16" fmla="*/ 666 w 1075"/>
                <a:gd name="T17" fmla="*/ 713 h 1075"/>
                <a:gd name="T18" fmla="*/ 634 w 1075"/>
                <a:gd name="T19" fmla="*/ 648 h 1075"/>
                <a:gd name="T20" fmla="*/ 569 w 1075"/>
                <a:gd name="T21" fmla="*/ 615 h 1075"/>
                <a:gd name="T22" fmla="*/ 496 w 1075"/>
                <a:gd name="T23" fmla="*/ 579 h 1075"/>
                <a:gd name="T24" fmla="*/ 459 w 1075"/>
                <a:gd name="T25" fmla="*/ 505 h 1075"/>
                <a:gd name="T26" fmla="*/ 427 w 1075"/>
                <a:gd name="T27" fmla="*/ 440 h 1075"/>
                <a:gd name="T28" fmla="*/ 362 w 1075"/>
                <a:gd name="T29" fmla="*/ 408 h 1075"/>
                <a:gd name="T30" fmla="*/ 289 w 1075"/>
                <a:gd name="T31" fmla="*/ 371 h 1075"/>
                <a:gd name="T32" fmla="*/ 252 w 1075"/>
                <a:gd name="T33" fmla="*/ 298 h 1075"/>
                <a:gd name="T34" fmla="*/ 220 w 1075"/>
                <a:gd name="T35" fmla="*/ 233 h 1075"/>
                <a:gd name="T36" fmla="*/ 155 w 1075"/>
                <a:gd name="T37" fmla="*/ 201 h 1075"/>
                <a:gd name="T38" fmla="*/ 82 w 1075"/>
                <a:gd name="T39" fmla="*/ 164 h 1075"/>
                <a:gd name="T40" fmla="*/ 45 w 1075"/>
                <a:gd name="T41" fmla="*/ 91 h 1075"/>
                <a:gd name="T42" fmla="*/ 13 w 1075"/>
                <a:gd name="T43" fmla="*/ 26 h 1075"/>
                <a:gd name="T44" fmla="*/ 0 w 1075"/>
                <a:gd name="T45" fmla="*/ 15 h 1075"/>
                <a:gd name="T46" fmla="*/ 10 w 1075"/>
                <a:gd name="T47" fmla="*/ 0 h 1075"/>
                <a:gd name="T48" fmla="*/ 26 w 1075"/>
                <a:gd name="T49" fmla="*/ 13 h 1075"/>
                <a:gd name="T50" fmla="*/ 63 w 1075"/>
                <a:gd name="T51" fmla="*/ 86 h 1075"/>
                <a:gd name="T52" fmla="*/ 95 w 1075"/>
                <a:gd name="T53" fmla="*/ 151 h 1075"/>
                <a:gd name="T54" fmla="*/ 160 w 1075"/>
                <a:gd name="T55" fmla="*/ 183 h 1075"/>
                <a:gd name="T56" fmla="*/ 233 w 1075"/>
                <a:gd name="T57" fmla="*/ 220 h 1075"/>
                <a:gd name="T58" fmla="*/ 270 w 1075"/>
                <a:gd name="T59" fmla="*/ 293 h 1075"/>
                <a:gd name="T60" fmla="*/ 302 w 1075"/>
                <a:gd name="T61" fmla="*/ 358 h 1075"/>
                <a:gd name="T62" fmla="*/ 367 w 1075"/>
                <a:gd name="T63" fmla="*/ 390 h 1075"/>
                <a:gd name="T64" fmla="*/ 440 w 1075"/>
                <a:gd name="T65" fmla="*/ 427 h 1075"/>
                <a:gd name="T66" fmla="*/ 477 w 1075"/>
                <a:gd name="T67" fmla="*/ 500 h 1075"/>
                <a:gd name="T68" fmla="*/ 509 w 1075"/>
                <a:gd name="T69" fmla="*/ 565 h 1075"/>
                <a:gd name="T70" fmla="*/ 574 w 1075"/>
                <a:gd name="T71" fmla="*/ 597 h 1075"/>
                <a:gd name="T72" fmla="*/ 647 w 1075"/>
                <a:gd name="T73" fmla="*/ 634 h 1075"/>
                <a:gd name="T74" fmla="*/ 684 w 1075"/>
                <a:gd name="T75" fmla="*/ 707 h 1075"/>
                <a:gd name="T76" fmla="*/ 717 w 1075"/>
                <a:gd name="T77" fmla="*/ 772 h 1075"/>
                <a:gd name="T78" fmla="*/ 782 w 1075"/>
                <a:gd name="T79" fmla="*/ 805 h 1075"/>
                <a:gd name="T80" fmla="*/ 855 w 1075"/>
                <a:gd name="T81" fmla="*/ 841 h 1075"/>
                <a:gd name="T82" fmla="*/ 892 w 1075"/>
                <a:gd name="T83" fmla="*/ 915 h 1075"/>
                <a:gd name="T84" fmla="*/ 924 w 1075"/>
                <a:gd name="T85" fmla="*/ 980 h 1075"/>
                <a:gd name="T86" fmla="*/ 989 w 1075"/>
                <a:gd name="T87" fmla="*/ 1012 h 1075"/>
                <a:gd name="T88" fmla="*/ 1062 w 1075"/>
                <a:gd name="T89" fmla="*/ 1049 h 1075"/>
                <a:gd name="T90" fmla="*/ 1075 w 1075"/>
                <a:gd name="T91" fmla="*/ 1064 h 1075"/>
                <a:gd name="T92" fmla="*/ 1059 w 1075"/>
                <a:gd name="T93"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5" h="1075">
                  <a:moveTo>
                    <a:pt x="1059" y="1075"/>
                  </a:moveTo>
                  <a:cubicBezTo>
                    <a:pt x="1056" y="1070"/>
                    <a:pt x="1053" y="1066"/>
                    <a:pt x="1049" y="1062"/>
                  </a:cubicBezTo>
                  <a:cubicBezTo>
                    <a:pt x="1030" y="1043"/>
                    <a:pt x="1007" y="1037"/>
                    <a:pt x="983" y="1030"/>
                  </a:cubicBezTo>
                  <a:cubicBezTo>
                    <a:pt x="958" y="1022"/>
                    <a:pt x="932" y="1015"/>
                    <a:pt x="910" y="993"/>
                  </a:cubicBezTo>
                  <a:cubicBezTo>
                    <a:pt x="888" y="971"/>
                    <a:pt x="881" y="945"/>
                    <a:pt x="874" y="920"/>
                  </a:cubicBezTo>
                  <a:cubicBezTo>
                    <a:pt x="867" y="896"/>
                    <a:pt x="860" y="873"/>
                    <a:pt x="841" y="855"/>
                  </a:cubicBezTo>
                  <a:cubicBezTo>
                    <a:pt x="823" y="836"/>
                    <a:pt x="800" y="830"/>
                    <a:pt x="776" y="823"/>
                  </a:cubicBezTo>
                  <a:cubicBezTo>
                    <a:pt x="751" y="815"/>
                    <a:pt x="725" y="808"/>
                    <a:pt x="703" y="786"/>
                  </a:cubicBezTo>
                  <a:cubicBezTo>
                    <a:pt x="681" y="764"/>
                    <a:pt x="674" y="738"/>
                    <a:pt x="666" y="713"/>
                  </a:cubicBezTo>
                  <a:cubicBezTo>
                    <a:pt x="659" y="689"/>
                    <a:pt x="653" y="666"/>
                    <a:pt x="634" y="648"/>
                  </a:cubicBezTo>
                  <a:cubicBezTo>
                    <a:pt x="616" y="629"/>
                    <a:pt x="593" y="622"/>
                    <a:pt x="569" y="615"/>
                  </a:cubicBezTo>
                  <a:cubicBezTo>
                    <a:pt x="544" y="608"/>
                    <a:pt x="518" y="600"/>
                    <a:pt x="496" y="579"/>
                  </a:cubicBezTo>
                  <a:cubicBezTo>
                    <a:pt x="474" y="557"/>
                    <a:pt x="467" y="531"/>
                    <a:pt x="459" y="505"/>
                  </a:cubicBezTo>
                  <a:cubicBezTo>
                    <a:pt x="452" y="482"/>
                    <a:pt x="446" y="459"/>
                    <a:pt x="427" y="440"/>
                  </a:cubicBezTo>
                  <a:cubicBezTo>
                    <a:pt x="409" y="422"/>
                    <a:pt x="386" y="415"/>
                    <a:pt x="362" y="408"/>
                  </a:cubicBezTo>
                  <a:cubicBezTo>
                    <a:pt x="337" y="401"/>
                    <a:pt x="311" y="393"/>
                    <a:pt x="289" y="371"/>
                  </a:cubicBezTo>
                  <a:cubicBezTo>
                    <a:pt x="267" y="349"/>
                    <a:pt x="259" y="323"/>
                    <a:pt x="252" y="298"/>
                  </a:cubicBezTo>
                  <a:cubicBezTo>
                    <a:pt x="245" y="274"/>
                    <a:pt x="238" y="252"/>
                    <a:pt x="220" y="233"/>
                  </a:cubicBezTo>
                  <a:cubicBezTo>
                    <a:pt x="201" y="215"/>
                    <a:pt x="179" y="208"/>
                    <a:pt x="155" y="201"/>
                  </a:cubicBezTo>
                  <a:cubicBezTo>
                    <a:pt x="130" y="194"/>
                    <a:pt x="104" y="186"/>
                    <a:pt x="82" y="164"/>
                  </a:cubicBezTo>
                  <a:cubicBezTo>
                    <a:pt x="60" y="142"/>
                    <a:pt x="52" y="116"/>
                    <a:pt x="45" y="91"/>
                  </a:cubicBezTo>
                  <a:cubicBezTo>
                    <a:pt x="38" y="67"/>
                    <a:pt x="31" y="45"/>
                    <a:pt x="13" y="26"/>
                  </a:cubicBezTo>
                  <a:cubicBezTo>
                    <a:pt x="9" y="22"/>
                    <a:pt x="4" y="19"/>
                    <a:pt x="0" y="15"/>
                  </a:cubicBezTo>
                  <a:cubicBezTo>
                    <a:pt x="10" y="0"/>
                    <a:pt x="10" y="0"/>
                    <a:pt x="10" y="0"/>
                  </a:cubicBezTo>
                  <a:cubicBezTo>
                    <a:pt x="16" y="4"/>
                    <a:pt x="21" y="8"/>
                    <a:pt x="26" y="13"/>
                  </a:cubicBezTo>
                  <a:cubicBezTo>
                    <a:pt x="48" y="35"/>
                    <a:pt x="56" y="61"/>
                    <a:pt x="63" y="86"/>
                  </a:cubicBezTo>
                  <a:cubicBezTo>
                    <a:pt x="70" y="110"/>
                    <a:pt x="77" y="132"/>
                    <a:pt x="95" y="151"/>
                  </a:cubicBezTo>
                  <a:cubicBezTo>
                    <a:pt x="114" y="169"/>
                    <a:pt x="136" y="176"/>
                    <a:pt x="160" y="183"/>
                  </a:cubicBezTo>
                  <a:cubicBezTo>
                    <a:pt x="185" y="190"/>
                    <a:pt x="211" y="198"/>
                    <a:pt x="233" y="220"/>
                  </a:cubicBezTo>
                  <a:cubicBezTo>
                    <a:pt x="255" y="242"/>
                    <a:pt x="263" y="268"/>
                    <a:pt x="270" y="293"/>
                  </a:cubicBezTo>
                  <a:cubicBezTo>
                    <a:pt x="277" y="317"/>
                    <a:pt x="284" y="340"/>
                    <a:pt x="302" y="358"/>
                  </a:cubicBezTo>
                  <a:cubicBezTo>
                    <a:pt x="321" y="377"/>
                    <a:pt x="343" y="383"/>
                    <a:pt x="367" y="390"/>
                  </a:cubicBezTo>
                  <a:cubicBezTo>
                    <a:pt x="392" y="398"/>
                    <a:pt x="418" y="405"/>
                    <a:pt x="440" y="427"/>
                  </a:cubicBezTo>
                  <a:cubicBezTo>
                    <a:pt x="462" y="449"/>
                    <a:pt x="470" y="475"/>
                    <a:pt x="477" y="500"/>
                  </a:cubicBezTo>
                  <a:cubicBezTo>
                    <a:pt x="484" y="524"/>
                    <a:pt x="491" y="547"/>
                    <a:pt x="509" y="565"/>
                  </a:cubicBezTo>
                  <a:cubicBezTo>
                    <a:pt x="528" y="584"/>
                    <a:pt x="551" y="590"/>
                    <a:pt x="574" y="597"/>
                  </a:cubicBezTo>
                  <a:cubicBezTo>
                    <a:pt x="600" y="605"/>
                    <a:pt x="626" y="612"/>
                    <a:pt x="647" y="634"/>
                  </a:cubicBezTo>
                  <a:cubicBezTo>
                    <a:pt x="669" y="656"/>
                    <a:pt x="677" y="682"/>
                    <a:pt x="684" y="707"/>
                  </a:cubicBezTo>
                  <a:cubicBezTo>
                    <a:pt x="691" y="731"/>
                    <a:pt x="698" y="754"/>
                    <a:pt x="717" y="772"/>
                  </a:cubicBezTo>
                  <a:cubicBezTo>
                    <a:pt x="735" y="791"/>
                    <a:pt x="758" y="798"/>
                    <a:pt x="782" y="805"/>
                  </a:cubicBezTo>
                  <a:cubicBezTo>
                    <a:pt x="807" y="812"/>
                    <a:pt x="833" y="820"/>
                    <a:pt x="855" y="841"/>
                  </a:cubicBezTo>
                  <a:cubicBezTo>
                    <a:pt x="877" y="863"/>
                    <a:pt x="884" y="889"/>
                    <a:pt x="892" y="915"/>
                  </a:cubicBezTo>
                  <a:cubicBezTo>
                    <a:pt x="899" y="938"/>
                    <a:pt x="905" y="961"/>
                    <a:pt x="924" y="980"/>
                  </a:cubicBezTo>
                  <a:cubicBezTo>
                    <a:pt x="942" y="998"/>
                    <a:pt x="965" y="1005"/>
                    <a:pt x="989" y="1012"/>
                  </a:cubicBezTo>
                  <a:cubicBezTo>
                    <a:pt x="1014" y="1019"/>
                    <a:pt x="1040" y="1027"/>
                    <a:pt x="1062" y="1049"/>
                  </a:cubicBezTo>
                  <a:cubicBezTo>
                    <a:pt x="1067" y="1053"/>
                    <a:pt x="1071" y="1059"/>
                    <a:pt x="1075" y="1064"/>
                  </a:cubicBezTo>
                  <a:lnTo>
                    <a:pt x="1059" y="10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6" name="iṥ1ïdê"/>
            <p:cNvSpPr/>
            <p:nvPr/>
          </p:nvSpPr>
          <p:spPr bwMode="auto">
            <a:xfrm>
              <a:off x="3873500" y="1228725"/>
              <a:ext cx="4425950" cy="4421188"/>
            </a:xfrm>
            <a:custGeom>
              <a:avLst/>
              <a:gdLst>
                <a:gd name="T0" fmla="*/ 1155 w 1173"/>
                <a:gd name="T1" fmla="*/ 1172 h 1172"/>
                <a:gd name="T2" fmla="*/ 1150 w 1173"/>
                <a:gd name="T3" fmla="*/ 1156 h 1172"/>
                <a:gd name="T4" fmla="*/ 1118 w 1173"/>
                <a:gd name="T5" fmla="*/ 1091 h 1172"/>
                <a:gd name="T6" fmla="*/ 1053 w 1173"/>
                <a:gd name="T7" fmla="*/ 1059 h 1172"/>
                <a:gd name="T8" fmla="*/ 980 w 1173"/>
                <a:gd name="T9" fmla="*/ 1022 h 1172"/>
                <a:gd name="T10" fmla="*/ 943 w 1173"/>
                <a:gd name="T11" fmla="*/ 949 h 1172"/>
                <a:gd name="T12" fmla="*/ 911 w 1173"/>
                <a:gd name="T13" fmla="*/ 884 h 1172"/>
                <a:gd name="T14" fmla="*/ 845 w 1173"/>
                <a:gd name="T15" fmla="*/ 851 h 1172"/>
                <a:gd name="T16" fmla="*/ 772 w 1173"/>
                <a:gd name="T17" fmla="*/ 815 h 1172"/>
                <a:gd name="T18" fmla="*/ 736 w 1173"/>
                <a:gd name="T19" fmla="*/ 741 h 1172"/>
                <a:gd name="T20" fmla="*/ 703 w 1173"/>
                <a:gd name="T21" fmla="*/ 676 h 1172"/>
                <a:gd name="T22" fmla="*/ 638 w 1173"/>
                <a:gd name="T23" fmla="*/ 644 h 1172"/>
                <a:gd name="T24" fmla="*/ 565 w 1173"/>
                <a:gd name="T25" fmla="*/ 607 h 1172"/>
                <a:gd name="T26" fmla="*/ 528 w 1173"/>
                <a:gd name="T27" fmla="*/ 534 h 1172"/>
                <a:gd name="T28" fmla="*/ 496 w 1173"/>
                <a:gd name="T29" fmla="*/ 469 h 1172"/>
                <a:gd name="T30" fmla="*/ 431 w 1173"/>
                <a:gd name="T31" fmla="*/ 437 h 1172"/>
                <a:gd name="T32" fmla="*/ 358 w 1173"/>
                <a:gd name="T33" fmla="*/ 400 h 1172"/>
                <a:gd name="T34" fmla="*/ 321 w 1173"/>
                <a:gd name="T35" fmla="*/ 327 h 1172"/>
                <a:gd name="T36" fmla="*/ 289 w 1173"/>
                <a:gd name="T37" fmla="*/ 262 h 1172"/>
                <a:gd name="T38" fmla="*/ 224 w 1173"/>
                <a:gd name="T39" fmla="*/ 230 h 1172"/>
                <a:gd name="T40" fmla="*/ 151 w 1173"/>
                <a:gd name="T41" fmla="*/ 193 h 1172"/>
                <a:gd name="T42" fmla="*/ 114 w 1173"/>
                <a:gd name="T43" fmla="*/ 120 h 1172"/>
                <a:gd name="T44" fmla="*/ 82 w 1173"/>
                <a:gd name="T45" fmla="*/ 55 h 1172"/>
                <a:gd name="T46" fmla="*/ 17 w 1173"/>
                <a:gd name="T47" fmla="*/ 23 h 1172"/>
                <a:gd name="T48" fmla="*/ 0 w 1173"/>
                <a:gd name="T49" fmla="*/ 18 h 1172"/>
                <a:gd name="T50" fmla="*/ 6 w 1173"/>
                <a:gd name="T51" fmla="*/ 0 h 1172"/>
                <a:gd name="T52" fmla="*/ 22 w 1173"/>
                <a:gd name="T53" fmla="*/ 5 h 1172"/>
                <a:gd name="T54" fmla="*/ 95 w 1173"/>
                <a:gd name="T55" fmla="*/ 42 h 1172"/>
                <a:gd name="T56" fmla="*/ 132 w 1173"/>
                <a:gd name="T57" fmla="*/ 115 h 1172"/>
                <a:gd name="T58" fmla="*/ 164 w 1173"/>
                <a:gd name="T59" fmla="*/ 180 h 1172"/>
                <a:gd name="T60" fmla="*/ 229 w 1173"/>
                <a:gd name="T61" fmla="*/ 212 h 1172"/>
                <a:gd name="T62" fmla="*/ 302 w 1173"/>
                <a:gd name="T63" fmla="*/ 249 h 1172"/>
                <a:gd name="T64" fmla="*/ 339 w 1173"/>
                <a:gd name="T65" fmla="*/ 322 h 1172"/>
                <a:gd name="T66" fmla="*/ 371 w 1173"/>
                <a:gd name="T67" fmla="*/ 387 h 1172"/>
                <a:gd name="T68" fmla="*/ 436 w 1173"/>
                <a:gd name="T69" fmla="*/ 419 h 1172"/>
                <a:gd name="T70" fmla="*/ 509 w 1173"/>
                <a:gd name="T71" fmla="*/ 456 h 1172"/>
                <a:gd name="T72" fmla="*/ 546 w 1173"/>
                <a:gd name="T73" fmla="*/ 529 h 1172"/>
                <a:gd name="T74" fmla="*/ 579 w 1173"/>
                <a:gd name="T75" fmla="*/ 594 h 1172"/>
                <a:gd name="T76" fmla="*/ 644 w 1173"/>
                <a:gd name="T77" fmla="*/ 626 h 1172"/>
                <a:gd name="T78" fmla="*/ 717 w 1173"/>
                <a:gd name="T79" fmla="*/ 663 h 1172"/>
                <a:gd name="T80" fmla="*/ 754 w 1173"/>
                <a:gd name="T81" fmla="*/ 736 h 1172"/>
                <a:gd name="T82" fmla="*/ 786 w 1173"/>
                <a:gd name="T83" fmla="*/ 801 h 1172"/>
                <a:gd name="T84" fmla="*/ 851 w 1173"/>
                <a:gd name="T85" fmla="*/ 833 h 1172"/>
                <a:gd name="T86" fmla="*/ 924 w 1173"/>
                <a:gd name="T87" fmla="*/ 870 h 1172"/>
                <a:gd name="T88" fmla="*/ 961 w 1173"/>
                <a:gd name="T89" fmla="*/ 943 h 1172"/>
                <a:gd name="T90" fmla="*/ 993 w 1173"/>
                <a:gd name="T91" fmla="*/ 1008 h 1172"/>
                <a:gd name="T92" fmla="*/ 1058 w 1173"/>
                <a:gd name="T93" fmla="*/ 1041 h 1172"/>
                <a:gd name="T94" fmla="*/ 1131 w 1173"/>
                <a:gd name="T95" fmla="*/ 1077 h 1172"/>
                <a:gd name="T96" fmla="*/ 1168 w 1173"/>
                <a:gd name="T97" fmla="*/ 1151 h 1172"/>
                <a:gd name="T98" fmla="*/ 1173 w 1173"/>
                <a:gd name="T99" fmla="*/ 1167 h 1172"/>
                <a:gd name="T100" fmla="*/ 1155 w 1173"/>
                <a:gd name="T101"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 h="1172">
                  <a:moveTo>
                    <a:pt x="1155" y="1172"/>
                  </a:moveTo>
                  <a:cubicBezTo>
                    <a:pt x="1153" y="1167"/>
                    <a:pt x="1151" y="1161"/>
                    <a:pt x="1150" y="1156"/>
                  </a:cubicBezTo>
                  <a:cubicBezTo>
                    <a:pt x="1143" y="1132"/>
                    <a:pt x="1136" y="1109"/>
                    <a:pt x="1118" y="1091"/>
                  </a:cubicBezTo>
                  <a:cubicBezTo>
                    <a:pt x="1099" y="1072"/>
                    <a:pt x="1077" y="1066"/>
                    <a:pt x="1053" y="1059"/>
                  </a:cubicBezTo>
                  <a:cubicBezTo>
                    <a:pt x="1027" y="1051"/>
                    <a:pt x="1001" y="1044"/>
                    <a:pt x="980" y="1022"/>
                  </a:cubicBezTo>
                  <a:cubicBezTo>
                    <a:pt x="958" y="1000"/>
                    <a:pt x="950" y="974"/>
                    <a:pt x="943" y="949"/>
                  </a:cubicBezTo>
                  <a:cubicBezTo>
                    <a:pt x="936" y="925"/>
                    <a:pt x="929" y="902"/>
                    <a:pt x="911" y="884"/>
                  </a:cubicBezTo>
                  <a:cubicBezTo>
                    <a:pt x="892" y="865"/>
                    <a:pt x="869" y="858"/>
                    <a:pt x="845" y="851"/>
                  </a:cubicBezTo>
                  <a:cubicBezTo>
                    <a:pt x="820" y="844"/>
                    <a:pt x="794" y="836"/>
                    <a:pt x="772" y="815"/>
                  </a:cubicBezTo>
                  <a:cubicBezTo>
                    <a:pt x="750" y="793"/>
                    <a:pt x="743" y="767"/>
                    <a:pt x="736" y="741"/>
                  </a:cubicBezTo>
                  <a:cubicBezTo>
                    <a:pt x="729" y="718"/>
                    <a:pt x="722" y="695"/>
                    <a:pt x="703" y="676"/>
                  </a:cubicBezTo>
                  <a:cubicBezTo>
                    <a:pt x="685" y="658"/>
                    <a:pt x="662" y="651"/>
                    <a:pt x="638" y="644"/>
                  </a:cubicBezTo>
                  <a:cubicBezTo>
                    <a:pt x="613" y="637"/>
                    <a:pt x="587" y="629"/>
                    <a:pt x="565" y="607"/>
                  </a:cubicBezTo>
                  <a:cubicBezTo>
                    <a:pt x="543" y="585"/>
                    <a:pt x="536" y="559"/>
                    <a:pt x="528" y="534"/>
                  </a:cubicBezTo>
                  <a:cubicBezTo>
                    <a:pt x="521" y="510"/>
                    <a:pt x="515" y="488"/>
                    <a:pt x="496" y="469"/>
                  </a:cubicBezTo>
                  <a:cubicBezTo>
                    <a:pt x="478" y="451"/>
                    <a:pt x="455" y="444"/>
                    <a:pt x="431" y="437"/>
                  </a:cubicBezTo>
                  <a:cubicBezTo>
                    <a:pt x="406" y="430"/>
                    <a:pt x="380" y="422"/>
                    <a:pt x="358" y="400"/>
                  </a:cubicBezTo>
                  <a:cubicBezTo>
                    <a:pt x="336" y="378"/>
                    <a:pt x="329" y="352"/>
                    <a:pt x="321" y="327"/>
                  </a:cubicBezTo>
                  <a:cubicBezTo>
                    <a:pt x="314" y="303"/>
                    <a:pt x="308" y="281"/>
                    <a:pt x="289" y="262"/>
                  </a:cubicBezTo>
                  <a:cubicBezTo>
                    <a:pt x="271" y="244"/>
                    <a:pt x="248" y="237"/>
                    <a:pt x="224" y="230"/>
                  </a:cubicBezTo>
                  <a:cubicBezTo>
                    <a:pt x="199" y="223"/>
                    <a:pt x="173" y="215"/>
                    <a:pt x="151" y="193"/>
                  </a:cubicBezTo>
                  <a:cubicBezTo>
                    <a:pt x="129" y="171"/>
                    <a:pt x="121" y="145"/>
                    <a:pt x="114" y="120"/>
                  </a:cubicBezTo>
                  <a:cubicBezTo>
                    <a:pt x="107" y="96"/>
                    <a:pt x="100" y="73"/>
                    <a:pt x="82" y="55"/>
                  </a:cubicBezTo>
                  <a:cubicBezTo>
                    <a:pt x="63" y="36"/>
                    <a:pt x="41" y="30"/>
                    <a:pt x="17" y="23"/>
                  </a:cubicBezTo>
                  <a:cubicBezTo>
                    <a:pt x="11" y="21"/>
                    <a:pt x="6" y="20"/>
                    <a:pt x="0" y="18"/>
                  </a:cubicBezTo>
                  <a:cubicBezTo>
                    <a:pt x="6" y="0"/>
                    <a:pt x="6" y="0"/>
                    <a:pt x="6" y="0"/>
                  </a:cubicBezTo>
                  <a:cubicBezTo>
                    <a:pt x="11" y="2"/>
                    <a:pt x="17" y="3"/>
                    <a:pt x="22" y="5"/>
                  </a:cubicBezTo>
                  <a:cubicBezTo>
                    <a:pt x="47" y="12"/>
                    <a:pt x="73" y="20"/>
                    <a:pt x="95" y="42"/>
                  </a:cubicBezTo>
                  <a:cubicBezTo>
                    <a:pt x="117" y="64"/>
                    <a:pt x="125" y="90"/>
                    <a:pt x="132" y="115"/>
                  </a:cubicBezTo>
                  <a:cubicBezTo>
                    <a:pt x="139" y="139"/>
                    <a:pt x="146" y="161"/>
                    <a:pt x="164" y="180"/>
                  </a:cubicBezTo>
                  <a:cubicBezTo>
                    <a:pt x="183" y="198"/>
                    <a:pt x="205" y="205"/>
                    <a:pt x="229" y="212"/>
                  </a:cubicBezTo>
                  <a:cubicBezTo>
                    <a:pt x="254" y="219"/>
                    <a:pt x="280" y="227"/>
                    <a:pt x="302" y="249"/>
                  </a:cubicBezTo>
                  <a:cubicBezTo>
                    <a:pt x="324" y="271"/>
                    <a:pt x="332" y="297"/>
                    <a:pt x="339" y="322"/>
                  </a:cubicBezTo>
                  <a:cubicBezTo>
                    <a:pt x="346" y="346"/>
                    <a:pt x="353" y="368"/>
                    <a:pt x="371" y="387"/>
                  </a:cubicBezTo>
                  <a:cubicBezTo>
                    <a:pt x="390" y="405"/>
                    <a:pt x="413" y="412"/>
                    <a:pt x="436" y="419"/>
                  </a:cubicBezTo>
                  <a:cubicBezTo>
                    <a:pt x="462" y="426"/>
                    <a:pt x="488" y="434"/>
                    <a:pt x="509" y="456"/>
                  </a:cubicBezTo>
                  <a:cubicBezTo>
                    <a:pt x="531" y="478"/>
                    <a:pt x="539" y="504"/>
                    <a:pt x="546" y="529"/>
                  </a:cubicBezTo>
                  <a:cubicBezTo>
                    <a:pt x="553" y="553"/>
                    <a:pt x="560" y="576"/>
                    <a:pt x="579" y="594"/>
                  </a:cubicBezTo>
                  <a:cubicBezTo>
                    <a:pt x="597" y="613"/>
                    <a:pt x="620" y="619"/>
                    <a:pt x="644" y="626"/>
                  </a:cubicBezTo>
                  <a:cubicBezTo>
                    <a:pt x="669" y="634"/>
                    <a:pt x="695" y="641"/>
                    <a:pt x="717" y="663"/>
                  </a:cubicBezTo>
                  <a:cubicBezTo>
                    <a:pt x="739" y="685"/>
                    <a:pt x="746" y="711"/>
                    <a:pt x="754" y="736"/>
                  </a:cubicBezTo>
                  <a:cubicBezTo>
                    <a:pt x="761" y="760"/>
                    <a:pt x="767" y="783"/>
                    <a:pt x="786" y="801"/>
                  </a:cubicBezTo>
                  <a:cubicBezTo>
                    <a:pt x="804" y="820"/>
                    <a:pt x="827" y="826"/>
                    <a:pt x="851" y="833"/>
                  </a:cubicBezTo>
                  <a:cubicBezTo>
                    <a:pt x="876" y="841"/>
                    <a:pt x="902" y="848"/>
                    <a:pt x="924" y="870"/>
                  </a:cubicBezTo>
                  <a:cubicBezTo>
                    <a:pt x="946" y="892"/>
                    <a:pt x="953" y="918"/>
                    <a:pt x="961" y="943"/>
                  </a:cubicBezTo>
                  <a:cubicBezTo>
                    <a:pt x="968" y="967"/>
                    <a:pt x="974" y="990"/>
                    <a:pt x="993" y="1008"/>
                  </a:cubicBezTo>
                  <a:cubicBezTo>
                    <a:pt x="1011" y="1027"/>
                    <a:pt x="1034" y="1034"/>
                    <a:pt x="1058" y="1041"/>
                  </a:cubicBezTo>
                  <a:cubicBezTo>
                    <a:pt x="1083" y="1048"/>
                    <a:pt x="1109" y="1056"/>
                    <a:pt x="1131" y="1077"/>
                  </a:cubicBezTo>
                  <a:cubicBezTo>
                    <a:pt x="1153" y="1099"/>
                    <a:pt x="1160" y="1125"/>
                    <a:pt x="1168" y="1151"/>
                  </a:cubicBezTo>
                  <a:cubicBezTo>
                    <a:pt x="1169" y="1156"/>
                    <a:pt x="1171" y="1161"/>
                    <a:pt x="1173" y="1167"/>
                  </a:cubicBezTo>
                  <a:lnTo>
                    <a:pt x="1155" y="11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7" name="îsḷídé"/>
            <p:cNvSpPr/>
            <p:nvPr/>
          </p:nvSpPr>
          <p:spPr bwMode="auto">
            <a:xfrm>
              <a:off x="3873500" y="1420812"/>
              <a:ext cx="4232275" cy="4232275"/>
            </a:xfrm>
            <a:custGeom>
              <a:avLst/>
              <a:gdLst>
                <a:gd name="T0" fmla="*/ 1104 w 1122"/>
                <a:gd name="T1" fmla="*/ 1122 h 1122"/>
                <a:gd name="T2" fmla="*/ 1079 w 1122"/>
                <a:gd name="T3" fmla="*/ 1079 h 1122"/>
                <a:gd name="T4" fmla="*/ 1014 w 1122"/>
                <a:gd name="T5" fmla="*/ 1046 h 1122"/>
                <a:gd name="T6" fmla="*/ 941 w 1122"/>
                <a:gd name="T7" fmla="*/ 1010 h 1122"/>
                <a:gd name="T8" fmla="*/ 904 w 1122"/>
                <a:gd name="T9" fmla="*/ 936 h 1122"/>
                <a:gd name="T10" fmla="*/ 872 w 1122"/>
                <a:gd name="T11" fmla="*/ 871 h 1122"/>
                <a:gd name="T12" fmla="*/ 807 w 1122"/>
                <a:gd name="T13" fmla="*/ 839 h 1122"/>
                <a:gd name="T14" fmla="*/ 734 w 1122"/>
                <a:gd name="T15" fmla="*/ 802 h 1122"/>
                <a:gd name="T16" fmla="*/ 697 w 1122"/>
                <a:gd name="T17" fmla="*/ 729 h 1122"/>
                <a:gd name="T18" fmla="*/ 665 w 1122"/>
                <a:gd name="T19" fmla="*/ 664 h 1122"/>
                <a:gd name="T20" fmla="*/ 599 w 1122"/>
                <a:gd name="T21" fmla="*/ 632 h 1122"/>
                <a:gd name="T22" fmla="*/ 526 w 1122"/>
                <a:gd name="T23" fmla="*/ 595 h 1122"/>
                <a:gd name="T24" fmla="*/ 490 w 1122"/>
                <a:gd name="T25" fmla="*/ 522 h 1122"/>
                <a:gd name="T26" fmla="*/ 457 w 1122"/>
                <a:gd name="T27" fmla="*/ 457 h 1122"/>
                <a:gd name="T28" fmla="*/ 392 w 1122"/>
                <a:gd name="T29" fmla="*/ 425 h 1122"/>
                <a:gd name="T30" fmla="*/ 319 w 1122"/>
                <a:gd name="T31" fmla="*/ 388 h 1122"/>
                <a:gd name="T32" fmla="*/ 282 w 1122"/>
                <a:gd name="T33" fmla="*/ 315 h 1122"/>
                <a:gd name="T34" fmla="*/ 250 w 1122"/>
                <a:gd name="T35" fmla="*/ 250 h 1122"/>
                <a:gd name="T36" fmla="*/ 185 w 1122"/>
                <a:gd name="T37" fmla="*/ 218 h 1122"/>
                <a:gd name="T38" fmla="*/ 112 w 1122"/>
                <a:gd name="T39" fmla="*/ 181 h 1122"/>
                <a:gd name="T40" fmla="*/ 75 w 1122"/>
                <a:gd name="T41" fmla="*/ 108 h 1122"/>
                <a:gd name="T42" fmla="*/ 43 w 1122"/>
                <a:gd name="T43" fmla="*/ 43 h 1122"/>
                <a:gd name="T44" fmla="*/ 0 w 1122"/>
                <a:gd name="T45" fmla="*/ 18 h 1122"/>
                <a:gd name="T46" fmla="*/ 6 w 1122"/>
                <a:gd name="T47" fmla="*/ 0 h 1122"/>
                <a:gd name="T48" fmla="*/ 56 w 1122"/>
                <a:gd name="T49" fmla="*/ 30 h 1122"/>
                <a:gd name="T50" fmla="*/ 93 w 1122"/>
                <a:gd name="T51" fmla="*/ 103 h 1122"/>
                <a:gd name="T52" fmla="*/ 125 w 1122"/>
                <a:gd name="T53" fmla="*/ 168 h 1122"/>
                <a:gd name="T54" fmla="*/ 190 w 1122"/>
                <a:gd name="T55" fmla="*/ 200 h 1122"/>
                <a:gd name="T56" fmla="*/ 263 w 1122"/>
                <a:gd name="T57" fmla="*/ 237 h 1122"/>
                <a:gd name="T58" fmla="*/ 300 w 1122"/>
                <a:gd name="T59" fmla="*/ 310 h 1122"/>
                <a:gd name="T60" fmla="*/ 333 w 1122"/>
                <a:gd name="T61" fmla="*/ 375 h 1122"/>
                <a:gd name="T62" fmla="*/ 398 w 1122"/>
                <a:gd name="T63" fmla="*/ 407 h 1122"/>
                <a:gd name="T64" fmla="*/ 471 w 1122"/>
                <a:gd name="T65" fmla="*/ 444 h 1122"/>
                <a:gd name="T66" fmla="*/ 508 w 1122"/>
                <a:gd name="T67" fmla="*/ 517 h 1122"/>
                <a:gd name="T68" fmla="*/ 540 w 1122"/>
                <a:gd name="T69" fmla="*/ 582 h 1122"/>
                <a:gd name="T70" fmla="*/ 605 w 1122"/>
                <a:gd name="T71" fmla="*/ 614 h 1122"/>
                <a:gd name="T72" fmla="*/ 678 w 1122"/>
                <a:gd name="T73" fmla="*/ 651 h 1122"/>
                <a:gd name="T74" fmla="*/ 715 w 1122"/>
                <a:gd name="T75" fmla="*/ 724 h 1122"/>
                <a:gd name="T76" fmla="*/ 747 w 1122"/>
                <a:gd name="T77" fmla="*/ 789 h 1122"/>
                <a:gd name="T78" fmla="*/ 812 w 1122"/>
                <a:gd name="T79" fmla="*/ 821 h 1122"/>
                <a:gd name="T80" fmla="*/ 885 w 1122"/>
                <a:gd name="T81" fmla="*/ 858 h 1122"/>
                <a:gd name="T82" fmla="*/ 922 w 1122"/>
                <a:gd name="T83" fmla="*/ 931 h 1122"/>
                <a:gd name="T84" fmla="*/ 954 w 1122"/>
                <a:gd name="T85" fmla="*/ 996 h 1122"/>
                <a:gd name="T86" fmla="*/ 1019 w 1122"/>
                <a:gd name="T87" fmla="*/ 1028 h 1122"/>
                <a:gd name="T88" fmla="*/ 1092 w 1122"/>
                <a:gd name="T89" fmla="*/ 1065 h 1122"/>
                <a:gd name="T90" fmla="*/ 1122 w 1122"/>
                <a:gd name="T91" fmla="*/ 1115 h 1122"/>
                <a:gd name="T92" fmla="*/ 1104 w 1122"/>
                <a:gd name="T93"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2" h="1122">
                  <a:moveTo>
                    <a:pt x="1104" y="1122"/>
                  </a:moveTo>
                  <a:cubicBezTo>
                    <a:pt x="1100" y="1109"/>
                    <a:pt x="1093" y="1093"/>
                    <a:pt x="1079" y="1079"/>
                  </a:cubicBezTo>
                  <a:cubicBezTo>
                    <a:pt x="1060" y="1060"/>
                    <a:pt x="1038" y="1053"/>
                    <a:pt x="1014" y="1046"/>
                  </a:cubicBezTo>
                  <a:cubicBezTo>
                    <a:pt x="989" y="1039"/>
                    <a:pt x="963" y="1031"/>
                    <a:pt x="941" y="1010"/>
                  </a:cubicBezTo>
                  <a:cubicBezTo>
                    <a:pt x="919" y="988"/>
                    <a:pt x="911" y="962"/>
                    <a:pt x="904" y="936"/>
                  </a:cubicBezTo>
                  <a:cubicBezTo>
                    <a:pt x="897" y="913"/>
                    <a:pt x="890" y="890"/>
                    <a:pt x="872" y="871"/>
                  </a:cubicBezTo>
                  <a:cubicBezTo>
                    <a:pt x="853" y="853"/>
                    <a:pt x="831" y="846"/>
                    <a:pt x="807" y="839"/>
                  </a:cubicBezTo>
                  <a:cubicBezTo>
                    <a:pt x="781" y="832"/>
                    <a:pt x="755" y="824"/>
                    <a:pt x="734" y="802"/>
                  </a:cubicBezTo>
                  <a:cubicBezTo>
                    <a:pt x="712" y="780"/>
                    <a:pt x="704" y="754"/>
                    <a:pt x="697" y="729"/>
                  </a:cubicBezTo>
                  <a:cubicBezTo>
                    <a:pt x="690" y="705"/>
                    <a:pt x="683" y="683"/>
                    <a:pt x="665" y="664"/>
                  </a:cubicBezTo>
                  <a:cubicBezTo>
                    <a:pt x="646" y="646"/>
                    <a:pt x="623" y="639"/>
                    <a:pt x="599" y="632"/>
                  </a:cubicBezTo>
                  <a:cubicBezTo>
                    <a:pt x="574" y="625"/>
                    <a:pt x="548" y="617"/>
                    <a:pt x="526" y="595"/>
                  </a:cubicBezTo>
                  <a:cubicBezTo>
                    <a:pt x="505" y="573"/>
                    <a:pt x="497" y="547"/>
                    <a:pt x="490" y="522"/>
                  </a:cubicBezTo>
                  <a:cubicBezTo>
                    <a:pt x="483" y="498"/>
                    <a:pt x="476" y="476"/>
                    <a:pt x="457" y="457"/>
                  </a:cubicBezTo>
                  <a:cubicBezTo>
                    <a:pt x="439" y="439"/>
                    <a:pt x="416" y="432"/>
                    <a:pt x="392" y="425"/>
                  </a:cubicBezTo>
                  <a:cubicBezTo>
                    <a:pt x="367" y="418"/>
                    <a:pt x="341" y="410"/>
                    <a:pt x="319" y="388"/>
                  </a:cubicBezTo>
                  <a:cubicBezTo>
                    <a:pt x="297" y="366"/>
                    <a:pt x="290" y="340"/>
                    <a:pt x="282" y="315"/>
                  </a:cubicBezTo>
                  <a:cubicBezTo>
                    <a:pt x="275" y="291"/>
                    <a:pt x="269" y="268"/>
                    <a:pt x="250" y="250"/>
                  </a:cubicBezTo>
                  <a:cubicBezTo>
                    <a:pt x="232" y="231"/>
                    <a:pt x="209" y="225"/>
                    <a:pt x="185" y="218"/>
                  </a:cubicBezTo>
                  <a:cubicBezTo>
                    <a:pt x="160" y="210"/>
                    <a:pt x="134" y="203"/>
                    <a:pt x="112" y="181"/>
                  </a:cubicBezTo>
                  <a:cubicBezTo>
                    <a:pt x="90" y="159"/>
                    <a:pt x="83" y="133"/>
                    <a:pt x="75" y="108"/>
                  </a:cubicBezTo>
                  <a:cubicBezTo>
                    <a:pt x="68" y="84"/>
                    <a:pt x="62" y="61"/>
                    <a:pt x="43" y="43"/>
                  </a:cubicBezTo>
                  <a:cubicBezTo>
                    <a:pt x="29" y="29"/>
                    <a:pt x="13" y="22"/>
                    <a:pt x="0" y="18"/>
                  </a:cubicBezTo>
                  <a:cubicBezTo>
                    <a:pt x="6" y="0"/>
                    <a:pt x="6" y="0"/>
                    <a:pt x="6" y="0"/>
                  </a:cubicBezTo>
                  <a:cubicBezTo>
                    <a:pt x="21" y="5"/>
                    <a:pt x="40" y="13"/>
                    <a:pt x="56" y="30"/>
                  </a:cubicBezTo>
                  <a:cubicBezTo>
                    <a:pt x="78" y="51"/>
                    <a:pt x="86" y="77"/>
                    <a:pt x="93" y="103"/>
                  </a:cubicBezTo>
                  <a:cubicBezTo>
                    <a:pt x="100" y="127"/>
                    <a:pt x="107" y="149"/>
                    <a:pt x="125" y="168"/>
                  </a:cubicBezTo>
                  <a:cubicBezTo>
                    <a:pt x="144" y="186"/>
                    <a:pt x="167" y="193"/>
                    <a:pt x="190" y="200"/>
                  </a:cubicBezTo>
                  <a:cubicBezTo>
                    <a:pt x="216" y="207"/>
                    <a:pt x="242" y="215"/>
                    <a:pt x="263" y="237"/>
                  </a:cubicBezTo>
                  <a:cubicBezTo>
                    <a:pt x="285" y="259"/>
                    <a:pt x="293" y="285"/>
                    <a:pt x="300" y="310"/>
                  </a:cubicBezTo>
                  <a:cubicBezTo>
                    <a:pt x="307" y="334"/>
                    <a:pt x="314" y="356"/>
                    <a:pt x="333" y="375"/>
                  </a:cubicBezTo>
                  <a:cubicBezTo>
                    <a:pt x="351" y="393"/>
                    <a:pt x="374" y="400"/>
                    <a:pt x="398" y="407"/>
                  </a:cubicBezTo>
                  <a:cubicBezTo>
                    <a:pt x="423" y="414"/>
                    <a:pt x="449" y="422"/>
                    <a:pt x="471" y="444"/>
                  </a:cubicBezTo>
                  <a:cubicBezTo>
                    <a:pt x="493" y="466"/>
                    <a:pt x="500" y="492"/>
                    <a:pt x="508" y="517"/>
                  </a:cubicBezTo>
                  <a:cubicBezTo>
                    <a:pt x="515" y="541"/>
                    <a:pt x="521" y="563"/>
                    <a:pt x="540" y="582"/>
                  </a:cubicBezTo>
                  <a:cubicBezTo>
                    <a:pt x="558" y="600"/>
                    <a:pt x="581" y="607"/>
                    <a:pt x="605" y="614"/>
                  </a:cubicBezTo>
                  <a:cubicBezTo>
                    <a:pt x="630" y="621"/>
                    <a:pt x="656" y="629"/>
                    <a:pt x="678" y="651"/>
                  </a:cubicBezTo>
                  <a:cubicBezTo>
                    <a:pt x="700" y="673"/>
                    <a:pt x="707" y="699"/>
                    <a:pt x="715" y="724"/>
                  </a:cubicBezTo>
                  <a:cubicBezTo>
                    <a:pt x="722" y="748"/>
                    <a:pt x="728" y="771"/>
                    <a:pt x="747" y="789"/>
                  </a:cubicBezTo>
                  <a:cubicBezTo>
                    <a:pt x="765" y="808"/>
                    <a:pt x="788" y="814"/>
                    <a:pt x="812" y="821"/>
                  </a:cubicBezTo>
                  <a:cubicBezTo>
                    <a:pt x="837" y="829"/>
                    <a:pt x="863" y="836"/>
                    <a:pt x="885" y="858"/>
                  </a:cubicBezTo>
                  <a:cubicBezTo>
                    <a:pt x="907" y="880"/>
                    <a:pt x="914" y="906"/>
                    <a:pt x="922" y="931"/>
                  </a:cubicBezTo>
                  <a:cubicBezTo>
                    <a:pt x="929" y="955"/>
                    <a:pt x="935" y="978"/>
                    <a:pt x="954" y="996"/>
                  </a:cubicBezTo>
                  <a:cubicBezTo>
                    <a:pt x="973" y="1015"/>
                    <a:pt x="995" y="1021"/>
                    <a:pt x="1019" y="1028"/>
                  </a:cubicBezTo>
                  <a:cubicBezTo>
                    <a:pt x="1044" y="1036"/>
                    <a:pt x="1070" y="1043"/>
                    <a:pt x="1092" y="1065"/>
                  </a:cubicBezTo>
                  <a:cubicBezTo>
                    <a:pt x="1109" y="1082"/>
                    <a:pt x="1117" y="1101"/>
                    <a:pt x="1122" y="1115"/>
                  </a:cubicBezTo>
                  <a:lnTo>
                    <a:pt x="1104" y="1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8" name="iśḷiḍè"/>
            <p:cNvSpPr/>
            <p:nvPr/>
          </p:nvSpPr>
          <p:spPr bwMode="auto">
            <a:xfrm>
              <a:off x="3862388" y="1651000"/>
              <a:ext cx="4013200" cy="4010025"/>
            </a:xfrm>
            <a:custGeom>
              <a:avLst/>
              <a:gdLst>
                <a:gd name="T0" fmla="*/ 1049 w 1064"/>
                <a:gd name="T1" fmla="*/ 1063 h 1063"/>
                <a:gd name="T2" fmla="*/ 1043 w 1064"/>
                <a:gd name="T3" fmla="*/ 1056 h 1063"/>
                <a:gd name="T4" fmla="*/ 978 w 1064"/>
                <a:gd name="T5" fmla="*/ 1024 h 1063"/>
                <a:gd name="T6" fmla="*/ 905 w 1064"/>
                <a:gd name="T7" fmla="*/ 987 h 1063"/>
                <a:gd name="T8" fmla="*/ 868 w 1064"/>
                <a:gd name="T9" fmla="*/ 914 h 1063"/>
                <a:gd name="T10" fmla="*/ 836 w 1064"/>
                <a:gd name="T11" fmla="*/ 849 h 1063"/>
                <a:gd name="T12" fmla="*/ 771 w 1064"/>
                <a:gd name="T13" fmla="*/ 817 h 1063"/>
                <a:gd name="T14" fmla="*/ 698 w 1064"/>
                <a:gd name="T15" fmla="*/ 780 h 1063"/>
                <a:gd name="T16" fmla="*/ 661 w 1064"/>
                <a:gd name="T17" fmla="*/ 707 h 1063"/>
                <a:gd name="T18" fmla="*/ 629 w 1064"/>
                <a:gd name="T19" fmla="*/ 642 h 1063"/>
                <a:gd name="T20" fmla="*/ 564 w 1064"/>
                <a:gd name="T21" fmla="*/ 610 h 1063"/>
                <a:gd name="T22" fmla="*/ 491 w 1064"/>
                <a:gd name="T23" fmla="*/ 573 h 1063"/>
                <a:gd name="T24" fmla="*/ 454 w 1064"/>
                <a:gd name="T25" fmla="*/ 500 h 1063"/>
                <a:gd name="T26" fmla="*/ 422 w 1064"/>
                <a:gd name="T27" fmla="*/ 435 h 1063"/>
                <a:gd name="T28" fmla="*/ 356 w 1064"/>
                <a:gd name="T29" fmla="*/ 403 h 1063"/>
                <a:gd name="T30" fmla="*/ 283 w 1064"/>
                <a:gd name="T31" fmla="*/ 366 h 1063"/>
                <a:gd name="T32" fmla="*/ 247 w 1064"/>
                <a:gd name="T33" fmla="*/ 293 h 1063"/>
                <a:gd name="T34" fmla="*/ 214 w 1064"/>
                <a:gd name="T35" fmla="*/ 228 h 1063"/>
                <a:gd name="T36" fmla="*/ 149 w 1064"/>
                <a:gd name="T37" fmla="*/ 196 h 1063"/>
                <a:gd name="T38" fmla="*/ 76 w 1064"/>
                <a:gd name="T39" fmla="*/ 159 h 1063"/>
                <a:gd name="T40" fmla="*/ 39 w 1064"/>
                <a:gd name="T41" fmla="*/ 86 h 1063"/>
                <a:gd name="T42" fmla="*/ 7 w 1064"/>
                <a:gd name="T43" fmla="*/ 21 h 1063"/>
                <a:gd name="T44" fmla="*/ 0 w 1064"/>
                <a:gd name="T45" fmla="*/ 14 h 1063"/>
                <a:gd name="T46" fmla="*/ 12 w 1064"/>
                <a:gd name="T47" fmla="*/ 0 h 1063"/>
                <a:gd name="T48" fmla="*/ 20 w 1064"/>
                <a:gd name="T49" fmla="*/ 7 h 1063"/>
                <a:gd name="T50" fmla="*/ 57 w 1064"/>
                <a:gd name="T51" fmla="*/ 80 h 1063"/>
                <a:gd name="T52" fmla="*/ 90 w 1064"/>
                <a:gd name="T53" fmla="*/ 145 h 1063"/>
                <a:gd name="T54" fmla="*/ 155 w 1064"/>
                <a:gd name="T55" fmla="*/ 178 h 1063"/>
                <a:gd name="T56" fmla="*/ 228 w 1064"/>
                <a:gd name="T57" fmla="*/ 215 h 1063"/>
                <a:gd name="T58" fmla="*/ 265 w 1064"/>
                <a:gd name="T59" fmla="*/ 288 h 1063"/>
                <a:gd name="T60" fmla="*/ 297 w 1064"/>
                <a:gd name="T61" fmla="*/ 353 h 1063"/>
                <a:gd name="T62" fmla="*/ 362 w 1064"/>
                <a:gd name="T63" fmla="*/ 385 h 1063"/>
                <a:gd name="T64" fmla="*/ 435 w 1064"/>
                <a:gd name="T65" fmla="*/ 422 h 1063"/>
                <a:gd name="T66" fmla="*/ 472 w 1064"/>
                <a:gd name="T67" fmla="*/ 495 h 1063"/>
                <a:gd name="T68" fmla="*/ 504 w 1064"/>
                <a:gd name="T69" fmla="*/ 560 h 1063"/>
                <a:gd name="T70" fmla="*/ 569 w 1064"/>
                <a:gd name="T71" fmla="*/ 592 h 1063"/>
                <a:gd name="T72" fmla="*/ 642 w 1064"/>
                <a:gd name="T73" fmla="*/ 629 h 1063"/>
                <a:gd name="T74" fmla="*/ 679 w 1064"/>
                <a:gd name="T75" fmla="*/ 702 h 1063"/>
                <a:gd name="T76" fmla="*/ 711 w 1064"/>
                <a:gd name="T77" fmla="*/ 767 h 1063"/>
                <a:gd name="T78" fmla="*/ 776 w 1064"/>
                <a:gd name="T79" fmla="*/ 799 h 1063"/>
                <a:gd name="T80" fmla="*/ 849 w 1064"/>
                <a:gd name="T81" fmla="*/ 836 h 1063"/>
                <a:gd name="T82" fmla="*/ 886 w 1064"/>
                <a:gd name="T83" fmla="*/ 909 h 1063"/>
                <a:gd name="T84" fmla="*/ 918 w 1064"/>
                <a:gd name="T85" fmla="*/ 974 h 1063"/>
                <a:gd name="T86" fmla="*/ 983 w 1064"/>
                <a:gd name="T87" fmla="*/ 1006 h 1063"/>
                <a:gd name="T88" fmla="*/ 1056 w 1064"/>
                <a:gd name="T89" fmla="*/ 1043 h 1063"/>
                <a:gd name="T90" fmla="*/ 1064 w 1064"/>
                <a:gd name="T91" fmla="*/ 1052 h 1063"/>
                <a:gd name="T92" fmla="*/ 1049 w 1064"/>
                <a:gd name="T93"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4" h="1063">
                  <a:moveTo>
                    <a:pt x="1049" y="1063"/>
                  </a:moveTo>
                  <a:cubicBezTo>
                    <a:pt x="1047" y="1061"/>
                    <a:pt x="1045" y="1059"/>
                    <a:pt x="1043" y="1056"/>
                  </a:cubicBezTo>
                  <a:cubicBezTo>
                    <a:pt x="1024" y="1038"/>
                    <a:pt x="1002" y="1031"/>
                    <a:pt x="978" y="1024"/>
                  </a:cubicBezTo>
                  <a:cubicBezTo>
                    <a:pt x="953" y="1017"/>
                    <a:pt x="927" y="1009"/>
                    <a:pt x="905" y="987"/>
                  </a:cubicBezTo>
                  <a:cubicBezTo>
                    <a:pt x="883" y="965"/>
                    <a:pt x="875" y="939"/>
                    <a:pt x="868" y="914"/>
                  </a:cubicBezTo>
                  <a:cubicBezTo>
                    <a:pt x="861" y="890"/>
                    <a:pt x="854" y="868"/>
                    <a:pt x="836" y="849"/>
                  </a:cubicBezTo>
                  <a:cubicBezTo>
                    <a:pt x="817" y="831"/>
                    <a:pt x="795" y="824"/>
                    <a:pt x="771" y="817"/>
                  </a:cubicBezTo>
                  <a:cubicBezTo>
                    <a:pt x="746" y="810"/>
                    <a:pt x="720" y="802"/>
                    <a:pt x="698" y="780"/>
                  </a:cubicBezTo>
                  <a:cubicBezTo>
                    <a:pt x="676" y="758"/>
                    <a:pt x="668" y="732"/>
                    <a:pt x="661" y="707"/>
                  </a:cubicBezTo>
                  <a:cubicBezTo>
                    <a:pt x="654" y="683"/>
                    <a:pt x="647" y="661"/>
                    <a:pt x="629" y="642"/>
                  </a:cubicBezTo>
                  <a:cubicBezTo>
                    <a:pt x="610" y="624"/>
                    <a:pt x="588" y="617"/>
                    <a:pt x="564" y="610"/>
                  </a:cubicBezTo>
                  <a:cubicBezTo>
                    <a:pt x="538" y="603"/>
                    <a:pt x="513" y="595"/>
                    <a:pt x="491" y="573"/>
                  </a:cubicBezTo>
                  <a:cubicBezTo>
                    <a:pt x="469" y="551"/>
                    <a:pt x="461" y="525"/>
                    <a:pt x="454" y="500"/>
                  </a:cubicBezTo>
                  <a:cubicBezTo>
                    <a:pt x="447" y="476"/>
                    <a:pt x="440" y="453"/>
                    <a:pt x="422" y="435"/>
                  </a:cubicBezTo>
                  <a:cubicBezTo>
                    <a:pt x="403" y="416"/>
                    <a:pt x="380" y="410"/>
                    <a:pt x="356" y="403"/>
                  </a:cubicBezTo>
                  <a:cubicBezTo>
                    <a:pt x="331" y="395"/>
                    <a:pt x="305" y="388"/>
                    <a:pt x="283" y="366"/>
                  </a:cubicBezTo>
                  <a:cubicBezTo>
                    <a:pt x="262" y="344"/>
                    <a:pt x="254" y="318"/>
                    <a:pt x="247" y="293"/>
                  </a:cubicBezTo>
                  <a:cubicBezTo>
                    <a:pt x="240" y="269"/>
                    <a:pt x="233" y="246"/>
                    <a:pt x="214" y="228"/>
                  </a:cubicBezTo>
                  <a:cubicBezTo>
                    <a:pt x="196" y="209"/>
                    <a:pt x="173" y="203"/>
                    <a:pt x="149" y="196"/>
                  </a:cubicBezTo>
                  <a:cubicBezTo>
                    <a:pt x="124" y="188"/>
                    <a:pt x="98" y="181"/>
                    <a:pt x="76" y="159"/>
                  </a:cubicBezTo>
                  <a:cubicBezTo>
                    <a:pt x="54" y="137"/>
                    <a:pt x="47" y="111"/>
                    <a:pt x="39" y="86"/>
                  </a:cubicBezTo>
                  <a:cubicBezTo>
                    <a:pt x="32" y="62"/>
                    <a:pt x="26" y="39"/>
                    <a:pt x="7" y="21"/>
                  </a:cubicBezTo>
                  <a:cubicBezTo>
                    <a:pt x="5" y="18"/>
                    <a:pt x="3" y="16"/>
                    <a:pt x="0" y="14"/>
                  </a:cubicBezTo>
                  <a:cubicBezTo>
                    <a:pt x="12" y="0"/>
                    <a:pt x="12" y="0"/>
                    <a:pt x="12" y="0"/>
                  </a:cubicBezTo>
                  <a:cubicBezTo>
                    <a:pt x="15" y="2"/>
                    <a:pt x="18" y="5"/>
                    <a:pt x="20" y="7"/>
                  </a:cubicBezTo>
                  <a:cubicBezTo>
                    <a:pt x="42" y="29"/>
                    <a:pt x="50" y="55"/>
                    <a:pt x="57" y="80"/>
                  </a:cubicBezTo>
                  <a:cubicBezTo>
                    <a:pt x="64" y="104"/>
                    <a:pt x="71" y="127"/>
                    <a:pt x="90" y="145"/>
                  </a:cubicBezTo>
                  <a:cubicBezTo>
                    <a:pt x="108" y="164"/>
                    <a:pt x="131" y="171"/>
                    <a:pt x="155" y="178"/>
                  </a:cubicBezTo>
                  <a:cubicBezTo>
                    <a:pt x="180" y="185"/>
                    <a:pt x="206" y="193"/>
                    <a:pt x="228" y="215"/>
                  </a:cubicBezTo>
                  <a:cubicBezTo>
                    <a:pt x="250" y="236"/>
                    <a:pt x="257" y="262"/>
                    <a:pt x="265" y="288"/>
                  </a:cubicBezTo>
                  <a:cubicBezTo>
                    <a:pt x="272" y="312"/>
                    <a:pt x="278" y="334"/>
                    <a:pt x="297" y="353"/>
                  </a:cubicBezTo>
                  <a:cubicBezTo>
                    <a:pt x="315" y="371"/>
                    <a:pt x="338" y="378"/>
                    <a:pt x="362" y="385"/>
                  </a:cubicBezTo>
                  <a:cubicBezTo>
                    <a:pt x="387" y="392"/>
                    <a:pt x="413" y="400"/>
                    <a:pt x="435" y="422"/>
                  </a:cubicBezTo>
                  <a:cubicBezTo>
                    <a:pt x="457" y="444"/>
                    <a:pt x="464" y="470"/>
                    <a:pt x="472" y="495"/>
                  </a:cubicBezTo>
                  <a:cubicBezTo>
                    <a:pt x="479" y="519"/>
                    <a:pt x="485" y="541"/>
                    <a:pt x="504" y="560"/>
                  </a:cubicBezTo>
                  <a:cubicBezTo>
                    <a:pt x="522" y="578"/>
                    <a:pt x="545" y="585"/>
                    <a:pt x="569" y="592"/>
                  </a:cubicBezTo>
                  <a:cubicBezTo>
                    <a:pt x="594" y="599"/>
                    <a:pt x="620" y="607"/>
                    <a:pt x="642" y="629"/>
                  </a:cubicBezTo>
                  <a:cubicBezTo>
                    <a:pt x="664" y="651"/>
                    <a:pt x="671" y="677"/>
                    <a:pt x="679" y="702"/>
                  </a:cubicBezTo>
                  <a:cubicBezTo>
                    <a:pt x="686" y="726"/>
                    <a:pt x="692" y="748"/>
                    <a:pt x="711" y="767"/>
                  </a:cubicBezTo>
                  <a:cubicBezTo>
                    <a:pt x="730" y="785"/>
                    <a:pt x="752" y="792"/>
                    <a:pt x="776" y="799"/>
                  </a:cubicBezTo>
                  <a:cubicBezTo>
                    <a:pt x="801" y="806"/>
                    <a:pt x="827" y="814"/>
                    <a:pt x="849" y="836"/>
                  </a:cubicBezTo>
                  <a:cubicBezTo>
                    <a:pt x="871" y="858"/>
                    <a:pt x="879" y="884"/>
                    <a:pt x="886" y="909"/>
                  </a:cubicBezTo>
                  <a:cubicBezTo>
                    <a:pt x="893" y="933"/>
                    <a:pt x="900" y="956"/>
                    <a:pt x="918" y="974"/>
                  </a:cubicBezTo>
                  <a:cubicBezTo>
                    <a:pt x="937" y="993"/>
                    <a:pt x="959" y="999"/>
                    <a:pt x="983" y="1006"/>
                  </a:cubicBezTo>
                  <a:cubicBezTo>
                    <a:pt x="1008" y="1014"/>
                    <a:pt x="1034" y="1021"/>
                    <a:pt x="1056" y="1043"/>
                  </a:cubicBezTo>
                  <a:cubicBezTo>
                    <a:pt x="1059" y="1046"/>
                    <a:pt x="1061" y="1049"/>
                    <a:pt x="1064" y="1052"/>
                  </a:cubicBezTo>
                  <a:lnTo>
                    <a:pt x="1049" y="10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9" name="iṥliḑé"/>
            <p:cNvSpPr/>
            <p:nvPr/>
          </p:nvSpPr>
          <p:spPr bwMode="auto">
            <a:xfrm>
              <a:off x="3851275" y="2057400"/>
              <a:ext cx="3617913" cy="3614738"/>
            </a:xfrm>
            <a:custGeom>
              <a:avLst/>
              <a:gdLst>
                <a:gd name="T0" fmla="*/ 953 w 959"/>
                <a:gd name="T1" fmla="*/ 958 h 958"/>
                <a:gd name="T2" fmla="*/ 942 w 959"/>
                <a:gd name="T3" fmla="*/ 955 h 958"/>
                <a:gd name="T4" fmla="*/ 869 w 959"/>
                <a:gd name="T5" fmla="*/ 918 h 958"/>
                <a:gd name="T6" fmla="*/ 832 w 959"/>
                <a:gd name="T7" fmla="*/ 845 h 958"/>
                <a:gd name="T8" fmla="*/ 800 w 959"/>
                <a:gd name="T9" fmla="*/ 780 h 958"/>
                <a:gd name="T10" fmla="*/ 735 w 959"/>
                <a:gd name="T11" fmla="*/ 748 h 958"/>
                <a:gd name="T12" fmla="*/ 662 w 959"/>
                <a:gd name="T13" fmla="*/ 711 h 958"/>
                <a:gd name="T14" fmla="*/ 625 w 959"/>
                <a:gd name="T15" fmla="*/ 638 h 958"/>
                <a:gd name="T16" fmla="*/ 593 w 959"/>
                <a:gd name="T17" fmla="*/ 573 h 958"/>
                <a:gd name="T18" fmla="*/ 528 w 959"/>
                <a:gd name="T19" fmla="*/ 541 h 958"/>
                <a:gd name="T20" fmla="*/ 455 w 959"/>
                <a:gd name="T21" fmla="*/ 504 h 958"/>
                <a:gd name="T22" fmla="*/ 418 w 959"/>
                <a:gd name="T23" fmla="*/ 431 h 958"/>
                <a:gd name="T24" fmla="*/ 386 w 959"/>
                <a:gd name="T25" fmla="*/ 366 h 958"/>
                <a:gd name="T26" fmla="*/ 321 w 959"/>
                <a:gd name="T27" fmla="*/ 334 h 958"/>
                <a:gd name="T28" fmla="*/ 248 w 959"/>
                <a:gd name="T29" fmla="*/ 297 h 958"/>
                <a:gd name="T30" fmla="*/ 211 w 959"/>
                <a:gd name="T31" fmla="*/ 224 h 958"/>
                <a:gd name="T32" fmla="*/ 179 w 959"/>
                <a:gd name="T33" fmla="*/ 159 h 958"/>
                <a:gd name="T34" fmla="*/ 113 w 959"/>
                <a:gd name="T35" fmla="*/ 126 h 958"/>
                <a:gd name="T36" fmla="*/ 40 w 959"/>
                <a:gd name="T37" fmla="*/ 90 h 958"/>
                <a:gd name="T38" fmla="*/ 4 w 959"/>
                <a:gd name="T39" fmla="*/ 17 h 958"/>
                <a:gd name="T40" fmla="*/ 0 w 959"/>
                <a:gd name="T41" fmla="*/ 6 h 958"/>
                <a:gd name="T42" fmla="*/ 18 w 959"/>
                <a:gd name="T43" fmla="*/ 0 h 958"/>
                <a:gd name="T44" fmla="*/ 22 w 959"/>
                <a:gd name="T45" fmla="*/ 11 h 958"/>
                <a:gd name="T46" fmla="*/ 54 w 959"/>
                <a:gd name="T47" fmla="*/ 76 h 958"/>
                <a:gd name="T48" fmla="*/ 119 w 959"/>
                <a:gd name="T49" fmla="*/ 108 h 958"/>
                <a:gd name="T50" fmla="*/ 192 w 959"/>
                <a:gd name="T51" fmla="*/ 145 h 958"/>
                <a:gd name="T52" fmla="*/ 229 w 959"/>
                <a:gd name="T53" fmla="*/ 218 h 958"/>
                <a:gd name="T54" fmla="*/ 261 w 959"/>
                <a:gd name="T55" fmla="*/ 283 h 958"/>
                <a:gd name="T56" fmla="*/ 326 w 959"/>
                <a:gd name="T57" fmla="*/ 316 h 958"/>
                <a:gd name="T58" fmla="*/ 399 w 959"/>
                <a:gd name="T59" fmla="*/ 353 h 958"/>
                <a:gd name="T60" fmla="*/ 436 w 959"/>
                <a:gd name="T61" fmla="*/ 426 h 958"/>
                <a:gd name="T62" fmla="*/ 468 w 959"/>
                <a:gd name="T63" fmla="*/ 491 h 958"/>
                <a:gd name="T64" fmla="*/ 533 w 959"/>
                <a:gd name="T65" fmla="*/ 523 h 958"/>
                <a:gd name="T66" fmla="*/ 606 w 959"/>
                <a:gd name="T67" fmla="*/ 560 h 958"/>
                <a:gd name="T68" fmla="*/ 643 w 959"/>
                <a:gd name="T69" fmla="*/ 633 h 958"/>
                <a:gd name="T70" fmla="*/ 675 w 959"/>
                <a:gd name="T71" fmla="*/ 698 h 958"/>
                <a:gd name="T72" fmla="*/ 740 w 959"/>
                <a:gd name="T73" fmla="*/ 730 h 958"/>
                <a:gd name="T74" fmla="*/ 813 w 959"/>
                <a:gd name="T75" fmla="*/ 767 h 958"/>
                <a:gd name="T76" fmla="*/ 850 w 959"/>
                <a:gd name="T77" fmla="*/ 840 h 958"/>
                <a:gd name="T78" fmla="*/ 882 w 959"/>
                <a:gd name="T79" fmla="*/ 905 h 958"/>
                <a:gd name="T80" fmla="*/ 947 w 959"/>
                <a:gd name="T81" fmla="*/ 937 h 958"/>
                <a:gd name="T82" fmla="*/ 959 w 959"/>
                <a:gd name="T83" fmla="*/ 940 h 958"/>
                <a:gd name="T84" fmla="*/ 953 w 959"/>
                <a:gd name="T85"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9" h="958">
                  <a:moveTo>
                    <a:pt x="953" y="958"/>
                  </a:moveTo>
                  <a:cubicBezTo>
                    <a:pt x="949" y="957"/>
                    <a:pt x="946" y="956"/>
                    <a:pt x="942" y="955"/>
                  </a:cubicBezTo>
                  <a:cubicBezTo>
                    <a:pt x="917" y="948"/>
                    <a:pt x="891" y="940"/>
                    <a:pt x="869" y="918"/>
                  </a:cubicBezTo>
                  <a:cubicBezTo>
                    <a:pt x="847" y="896"/>
                    <a:pt x="840" y="870"/>
                    <a:pt x="832" y="845"/>
                  </a:cubicBezTo>
                  <a:cubicBezTo>
                    <a:pt x="825" y="821"/>
                    <a:pt x="819" y="799"/>
                    <a:pt x="800" y="780"/>
                  </a:cubicBezTo>
                  <a:cubicBezTo>
                    <a:pt x="781" y="762"/>
                    <a:pt x="759" y="755"/>
                    <a:pt x="735" y="748"/>
                  </a:cubicBezTo>
                  <a:cubicBezTo>
                    <a:pt x="710" y="741"/>
                    <a:pt x="684" y="733"/>
                    <a:pt x="662" y="711"/>
                  </a:cubicBezTo>
                  <a:cubicBezTo>
                    <a:pt x="640" y="689"/>
                    <a:pt x="632" y="663"/>
                    <a:pt x="625" y="638"/>
                  </a:cubicBezTo>
                  <a:cubicBezTo>
                    <a:pt x="618" y="614"/>
                    <a:pt x="611" y="591"/>
                    <a:pt x="593" y="573"/>
                  </a:cubicBezTo>
                  <a:cubicBezTo>
                    <a:pt x="574" y="554"/>
                    <a:pt x="552" y="548"/>
                    <a:pt x="528" y="541"/>
                  </a:cubicBezTo>
                  <a:cubicBezTo>
                    <a:pt x="503" y="533"/>
                    <a:pt x="477" y="526"/>
                    <a:pt x="455" y="504"/>
                  </a:cubicBezTo>
                  <a:cubicBezTo>
                    <a:pt x="433" y="482"/>
                    <a:pt x="425" y="456"/>
                    <a:pt x="418" y="431"/>
                  </a:cubicBezTo>
                  <a:cubicBezTo>
                    <a:pt x="411" y="407"/>
                    <a:pt x="404" y="384"/>
                    <a:pt x="386" y="366"/>
                  </a:cubicBezTo>
                  <a:cubicBezTo>
                    <a:pt x="367" y="347"/>
                    <a:pt x="345" y="341"/>
                    <a:pt x="321" y="334"/>
                  </a:cubicBezTo>
                  <a:cubicBezTo>
                    <a:pt x="295" y="326"/>
                    <a:pt x="270" y="319"/>
                    <a:pt x="248" y="297"/>
                  </a:cubicBezTo>
                  <a:cubicBezTo>
                    <a:pt x="226" y="275"/>
                    <a:pt x="218" y="249"/>
                    <a:pt x="211" y="224"/>
                  </a:cubicBezTo>
                  <a:cubicBezTo>
                    <a:pt x="204" y="200"/>
                    <a:pt x="197" y="177"/>
                    <a:pt x="179" y="159"/>
                  </a:cubicBezTo>
                  <a:cubicBezTo>
                    <a:pt x="160" y="140"/>
                    <a:pt x="137" y="134"/>
                    <a:pt x="113" y="126"/>
                  </a:cubicBezTo>
                  <a:cubicBezTo>
                    <a:pt x="88" y="119"/>
                    <a:pt x="62" y="112"/>
                    <a:pt x="40" y="90"/>
                  </a:cubicBezTo>
                  <a:cubicBezTo>
                    <a:pt x="19" y="68"/>
                    <a:pt x="11" y="42"/>
                    <a:pt x="4" y="17"/>
                  </a:cubicBezTo>
                  <a:cubicBezTo>
                    <a:pt x="2" y="13"/>
                    <a:pt x="1" y="9"/>
                    <a:pt x="0" y="6"/>
                  </a:cubicBezTo>
                  <a:cubicBezTo>
                    <a:pt x="18" y="0"/>
                    <a:pt x="18" y="0"/>
                    <a:pt x="18" y="0"/>
                  </a:cubicBezTo>
                  <a:cubicBezTo>
                    <a:pt x="19" y="4"/>
                    <a:pt x="20" y="8"/>
                    <a:pt x="22" y="11"/>
                  </a:cubicBezTo>
                  <a:cubicBezTo>
                    <a:pt x="29" y="35"/>
                    <a:pt x="35" y="58"/>
                    <a:pt x="54" y="76"/>
                  </a:cubicBezTo>
                  <a:cubicBezTo>
                    <a:pt x="72" y="95"/>
                    <a:pt x="95" y="101"/>
                    <a:pt x="119" y="108"/>
                  </a:cubicBezTo>
                  <a:cubicBezTo>
                    <a:pt x="144" y="116"/>
                    <a:pt x="170" y="123"/>
                    <a:pt x="192" y="145"/>
                  </a:cubicBezTo>
                  <a:cubicBezTo>
                    <a:pt x="214" y="167"/>
                    <a:pt x="221" y="193"/>
                    <a:pt x="229" y="218"/>
                  </a:cubicBezTo>
                  <a:cubicBezTo>
                    <a:pt x="236" y="242"/>
                    <a:pt x="242" y="265"/>
                    <a:pt x="261" y="283"/>
                  </a:cubicBezTo>
                  <a:cubicBezTo>
                    <a:pt x="279" y="302"/>
                    <a:pt x="302" y="309"/>
                    <a:pt x="326" y="316"/>
                  </a:cubicBezTo>
                  <a:cubicBezTo>
                    <a:pt x="351" y="323"/>
                    <a:pt x="377" y="331"/>
                    <a:pt x="399" y="353"/>
                  </a:cubicBezTo>
                  <a:cubicBezTo>
                    <a:pt x="421" y="374"/>
                    <a:pt x="428" y="400"/>
                    <a:pt x="436" y="426"/>
                  </a:cubicBezTo>
                  <a:cubicBezTo>
                    <a:pt x="443" y="450"/>
                    <a:pt x="449" y="472"/>
                    <a:pt x="468" y="491"/>
                  </a:cubicBezTo>
                  <a:cubicBezTo>
                    <a:pt x="487" y="509"/>
                    <a:pt x="509" y="516"/>
                    <a:pt x="533" y="523"/>
                  </a:cubicBezTo>
                  <a:cubicBezTo>
                    <a:pt x="558" y="530"/>
                    <a:pt x="584" y="538"/>
                    <a:pt x="606" y="560"/>
                  </a:cubicBezTo>
                  <a:cubicBezTo>
                    <a:pt x="628" y="582"/>
                    <a:pt x="636" y="608"/>
                    <a:pt x="643" y="633"/>
                  </a:cubicBezTo>
                  <a:cubicBezTo>
                    <a:pt x="650" y="657"/>
                    <a:pt x="657" y="679"/>
                    <a:pt x="675" y="698"/>
                  </a:cubicBezTo>
                  <a:cubicBezTo>
                    <a:pt x="694" y="716"/>
                    <a:pt x="716" y="723"/>
                    <a:pt x="740" y="730"/>
                  </a:cubicBezTo>
                  <a:cubicBezTo>
                    <a:pt x="765" y="737"/>
                    <a:pt x="791" y="745"/>
                    <a:pt x="813" y="767"/>
                  </a:cubicBezTo>
                  <a:cubicBezTo>
                    <a:pt x="835" y="789"/>
                    <a:pt x="843" y="815"/>
                    <a:pt x="850" y="840"/>
                  </a:cubicBezTo>
                  <a:cubicBezTo>
                    <a:pt x="857" y="864"/>
                    <a:pt x="864" y="886"/>
                    <a:pt x="882" y="905"/>
                  </a:cubicBezTo>
                  <a:cubicBezTo>
                    <a:pt x="901" y="923"/>
                    <a:pt x="923" y="930"/>
                    <a:pt x="947" y="937"/>
                  </a:cubicBezTo>
                  <a:cubicBezTo>
                    <a:pt x="951" y="938"/>
                    <a:pt x="955" y="939"/>
                    <a:pt x="959" y="940"/>
                  </a:cubicBezTo>
                  <a:lnTo>
                    <a:pt x="953" y="9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0" name="ïŝlîḍè"/>
            <p:cNvSpPr/>
            <p:nvPr/>
          </p:nvSpPr>
          <p:spPr bwMode="auto">
            <a:xfrm>
              <a:off x="3862388" y="2495550"/>
              <a:ext cx="3168650" cy="3168650"/>
            </a:xfrm>
            <a:custGeom>
              <a:avLst/>
              <a:gdLst>
                <a:gd name="T0" fmla="*/ 826 w 840"/>
                <a:gd name="T1" fmla="*/ 840 h 840"/>
                <a:gd name="T2" fmla="*/ 790 w 840"/>
                <a:gd name="T3" fmla="*/ 768 h 840"/>
                <a:gd name="T4" fmla="*/ 758 w 840"/>
                <a:gd name="T5" fmla="*/ 703 h 840"/>
                <a:gd name="T6" fmla="*/ 693 w 840"/>
                <a:gd name="T7" fmla="*/ 671 h 840"/>
                <a:gd name="T8" fmla="*/ 620 w 840"/>
                <a:gd name="T9" fmla="*/ 634 h 840"/>
                <a:gd name="T10" fmla="*/ 583 w 840"/>
                <a:gd name="T11" fmla="*/ 561 h 840"/>
                <a:gd name="T12" fmla="*/ 551 w 840"/>
                <a:gd name="T13" fmla="*/ 496 h 840"/>
                <a:gd name="T14" fmla="*/ 486 w 840"/>
                <a:gd name="T15" fmla="*/ 464 h 840"/>
                <a:gd name="T16" fmla="*/ 413 w 840"/>
                <a:gd name="T17" fmla="*/ 427 h 840"/>
                <a:gd name="T18" fmla="*/ 376 w 840"/>
                <a:gd name="T19" fmla="*/ 354 h 840"/>
                <a:gd name="T20" fmla="*/ 344 w 840"/>
                <a:gd name="T21" fmla="*/ 289 h 840"/>
                <a:gd name="T22" fmla="*/ 279 w 840"/>
                <a:gd name="T23" fmla="*/ 256 h 840"/>
                <a:gd name="T24" fmla="*/ 206 w 840"/>
                <a:gd name="T25" fmla="*/ 220 h 840"/>
                <a:gd name="T26" fmla="*/ 169 w 840"/>
                <a:gd name="T27" fmla="*/ 147 h 840"/>
                <a:gd name="T28" fmla="*/ 137 w 840"/>
                <a:gd name="T29" fmla="*/ 81 h 840"/>
                <a:gd name="T30" fmla="*/ 72 w 840"/>
                <a:gd name="T31" fmla="*/ 49 h 840"/>
                <a:gd name="T32" fmla="*/ 0 w 840"/>
                <a:gd name="T33" fmla="*/ 14 h 840"/>
                <a:gd name="T34" fmla="*/ 13 w 840"/>
                <a:gd name="T35" fmla="*/ 0 h 840"/>
                <a:gd name="T36" fmla="*/ 77 w 840"/>
                <a:gd name="T37" fmla="*/ 31 h 840"/>
                <a:gd name="T38" fmla="*/ 150 w 840"/>
                <a:gd name="T39" fmla="*/ 68 h 840"/>
                <a:gd name="T40" fmla="*/ 187 w 840"/>
                <a:gd name="T41" fmla="*/ 141 h 840"/>
                <a:gd name="T42" fmla="*/ 219 w 840"/>
                <a:gd name="T43" fmla="*/ 206 h 840"/>
                <a:gd name="T44" fmla="*/ 284 w 840"/>
                <a:gd name="T45" fmla="*/ 238 h 840"/>
                <a:gd name="T46" fmla="*/ 357 w 840"/>
                <a:gd name="T47" fmla="*/ 275 h 840"/>
                <a:gd name="T48" fmla="*/ 394 w 840"/>
                <a:gd name="T49" fmla="*/ 348 h 840"/>
                <a:gd name="T50" fmla="*/ 426 w 840"/>
                <a:gd name="T51" fmla="*/ 413 h 840"/>
                <a:gd name="T52" fmla="*/ 491 w 840"/>
                <a:gd name="T53" fmla="*/ 446 h 840"/>
                <a:gd name="T54" fmla="*/ 564 w 840"/>
                <a:gd name="T55" fmla="*/ 483 h 840"/>
                <a:gd name="T56" fmla="*/ 601 w 840"/>
                <a:gd name="T57" fmla="*/ 556 h 840"/>
                <a:gd name="T58" fmla="*/ 633 w 840"/>
                <a:gd name="T59" fmla="*/ 621 h 840"/>
                <a:gd name="T60" fmla="*/ 698 w 840"/>
                <a:gd name="T61" fmla="*/ 653 h 840"/>
                <a:gd name="T62" fmla="*/ 771 w 840"/>
                <a:gd name="T63" fmla="*/ 690 h 840"/>
                <a:gd name="T64" fmla="*/ 808 w 840"/>
                <a:gd name="T65" fmla="*/ 763 h 840"/>
                <a:gd name="T66" fmla="*/ 840 w 840"/>
                <a:gd name="T67" fmla="*/ 827 h 840"/>
                <a:gd name="T68" fmla="*/ 826 w 840"/>
                <a:gd name="T69"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840">
                  <a:moveTo>
                    <a:pt x="826" y="840"/>
                  </a:moveTo>
                  <a:cubicBezTo>
                    <a:pt x="805" y="818"/>
                    <a:pt x="798" y="793"/>
                    <a:pt x="790" y="768"/>
                  </a:cubicBezTo>
                  <a:cubicBezTo>
                    <a:pt x="783" y="744"/>
                    <a:pt x="777" y="721"/>
                    <a:pt x="758" y="703"/>
                  </a:cubicBezTo>
                  <a:cubicBezTo>
                    <a:pt x="740" y="684"/>
                    <a:pt x="717" y="678"/>
                    <a:pt x="693" y="671"/>
                  </a:cubicBezTo>
                  <a:cubicBezTo>
                    <a:pt x="668" y="663"/>
                    <a:pt x="642" y="656"/>
                    <a:pt x="620" y="634"/>
                  </a:cubicBezTo>
                  <a:cubicBezTo>
                    <a:pt x="598" y="612"/>
                    <a:pt x="591" y="586"/>
                    <a:pt x="583" y="561"/>
                  </a:cubicBezTo>
                  <a:cubicBezTo>
                    <a:pt x="576" y="537"/>
                    <a:pt x="570" y="514"/>
                    <a:pt x="551" y="496"/>
                  </a:cubicBezTo>
                  <a:cubicBezTo>
                    <a:pt x="532" y="477"/>
                    <a:pt x="510" y="471"/>
                    <a:pt x="486" y="464"/>
                  </a:cubicBezTo>
                  <a:cubicBezTo>
                    <a:pt x="461" y="456"/>
                    <a:pt x="435" y="449"/>
                    <a:pt x="413" y="427"/>
                  </a:cubicBezTo>
                  <a:cubicBezTo>
                    <a:pt x="391" y="405"/>
                    <a:pt x="383" y="379"/>
                    <a:pt x="376" y="354"/>
                  </a:cubicBezTo>
                  <a:cubicBezTo>
                    <a:pt x="369" y="330"/>
                    <a:pt x="362" y="307"/>
                    <a:pt x="344" y="289"/>
                  </a:cubicBezTo>
                  <a:cubicBezTo>
                    <a:pt x="325" y="270"/>
                    <a:pt x="303" y="264"/>
                    <a:pt x="279" y="256"/>
                  </a:cubicBezTo>
                  <a:cubicBezTo>
                    <a:pt x="254" y="249"/>
                    <a:pt x="228" y="242"/>
                    <a:pt x="206" y="220"/>
                  </a:cubicBezTo>
                  <a:cubicBezTo>
                    <a:pt x="184" y="198"/>
                    <a:pt x="176" y="172"/>
                    <a:pt x="169" y="147"/>
                  </a:cubicBezTo>
                  <a:cubicBezTo>
                    <a:pt x="162" y="123"/>
                    <a:pt x="155" y="100"/>
                    <a:pt x="137" y="81"/>
                  </a:cubicBezTo>
                  <a:cubicBezTo>
                    <a:pt x="118" y="63"/>
                    <a:pt x="96" y="56"/>
                    <a:pt x="72" y="49"/>
                  </a:cubicBezTo>
                  <a:cubicBezTo>
                    <a:pt x="47" y="42"/>
                    <a:pt x="21" y="35"/>
                    <a:pt x="0" y="14"/>
                  </a:cubicBezTo>
                  <a:cubicBezTo>
                    <a:pt x="13" y="0"/>
                    <a:pt x="13" y="0"/>
                    <a:pt x="13" y="0"/>
                  </a:cubicBezTo>
                  <a:cubicBezTo>
                    <a:pt x="31" y="18"/>
                    <a:pt x="53" y="24"/>
                    <a:pt x="77" y="31"/>
                  </a:cubicBezTo>
                  <a:cubicBezTo>
                    <a:pt x="102" y="39"/>
                    <a:pt x="128" y="46"/>
                    <a:pt x="150" y="68"/>
                  </a:cubicBezTo>
                  <a:cubicBezTo>
                    <a:pt x="172" y="90"/>
                    <a:pt x="179" y="116"/>
                    <a:pt x="187" y="141"/>
                  </a:cubicBezTo>
                  <a:cubicBezTo>
                    <a:pt x="194" y="165"/>
                    <a:pt x="200" y="188"/>
                    <a:pt x="219" y="206"/>
                  </a:cubicBezTo>
                  <a:cubicBezTo>
                    <a:pt x="238" y="225"/>
                    <a:pt x="260" y="231"/>
                    <a:pt x="284" y="238"/>
                  </a:cubicBezTo>
                  <a:cubicBezTo>
                    <a:pt x="309" y="246"/>
                    <a:pt x="335" y="253"/>
                    <a:pt x="357" y="275"/>
                  </a:cubicBezTo>
                  <a:cubicBezTo>
                    <a:pt x="379" y="297"/>
                    <a:pt x="387" y="323"/>
                    <a:pt x="394" y="348"/>
                  </a:cubicBezTo>
                  <a:cubicBezTo>
                    <a:pt x="401" y="372"/>
                    <a:pt x="408" y="395"/>
                    <a:pt x="426" y="413"/>
                  </a:cubicBezTo>
                  <a:cubicBezTo>
                    <a:pt x="445" y="432"/>
                    <a:pt x="467" y="439"/>
                    <a:pt x="491" y="446"/>
                  </a:cubicBezTo>
                  <a:cubicBezTo>
                    <a:pt x="516" y="453"/>
                    <a:pt x="542" y="461"/>
                    <a:pt x="564" y="483"/>
                  </a:cubicBezTo>
                  <a:cubicBezTo>
                    <a:pt x="586" y="504"/>
                    <a:pt x="594" y="530"/>
                    <a:pt x="601" y="556"/>
                  </a:cubicBezTo>
                  <a:cubicBezTo>
                    <a:pt x="608" y="580"/>
                    <a:pt x="615" y="602"/>
                    <a:pt x="633" y="621"/>
                  </a:cubicBezTo>
                  <a:cubicBezTo>
                    <a:pt x="652" y="639"/>
                    <a:pt x="674" y="646"/>
                    <a:pt x="698" y="653"/>
                  </a:cubicBezTo>
                  <a:cubicBezTo>
                    <a:pt x="724" y="660"/>
                    <a:pt x="750" y="668"/>
                    <a:pt x="771" y="690"/>
                  </a:cubicBezTo>
                  <a:cubicBezTo>
                    <a:pt x="793" y="712"/>
                    <a:pt x="801" y="738"/>
                    <a:pt x="808" y="763"/>
                  </a:cubicBezTo>
                  <a:cubicBezTo>
                    <a:pt x="815" y="786"/>
                    <a:pt x="822" y="809"/>
                    <a:pt x="840" y="827"/>
                  </a:cubicBezTo>
                  <a:lnTo>
                    <a:pt x="826" y="8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1" name="íṣľíďé"/>
            <p:cNvSpPr/>
            <p:nvPr/>
          </p:nvSpPr>
          <p:spPr bwMode="auto">
            <a:xfrm>
              <a:off x="3873500" y="2725737"/>
              <a:ext cx="2927350" cy="2927350"/>
            </a:xfrm>
            <a:custGeom>
              <a:avLst/>
              <a:gdLst>
                <a:gd name="T0" fmla="*/ 758 w 776"/>
                <a:gd name="T1" fmla="*/ 776 h 776"/>
                <a:gd name="T2" fmla="*/ 748 w 776"/>
                <a:gd name="T3" fmla="*/ 746 h 776"/>
                <a:gd name="T4" fmla="*/ 716 w 776"/>
                <a:gd name="T5" fmla="*/ 681 h 776"/>
                <a:gd name="T6" fmla="*/ 651 w 776"/>
                <a:gd name="T7" fmla="*/ 649 h 776"/>
                <a:gd name="T8" fmla="*/ 578 w 776"/>
                <a:gd name="T9" fmla="*/ 612 h 776"/>
                <a:gd name="T10" fmla="*/ 541 w 776"/>
                <a:gd name="T11" fmla="*/ 539 h 776"/>
                <a:gd name="T12" fmla="*/ 509 w 776"/>
                <a:gd name="T13" fmla="*/ 474 h 776"/>
                <a:gd name="T14" fmla="*/ 444 w 776"/>
                <a:gd name="T15" fmla="*/ 441 h 776"/>
                <a:gd name="T16" fmla="*/ 371 w 776"/>
                <a:gd name="T17" fmla="*/ 405 h 776"/>
                <a:gd name="T18" fmla="*/ 334 w 776"/>
                <a:gd name="T19" fmla="*/ 332 h 776"/>
                <a:gd name="T20" fmla="*/ 302 w 776"/>
                <a:gd name="T21" fmla="*/ 266 h 776"/>
                <a:gd name="T22" fmla="*/ 237 w 776"/>
                <a:gd name="T23" fmla="*/ 234 h 776"/>
                <a:gd name="T24" fmla="*/ 164 w 776"/>
                <a:gd name="T25" fmla="*/ 197 h 776"/>
                <a:gd name="T26" fmla="*/ 127 w 776"/>
                <a:gd name="T27" fmla="*/ 124 h 776"/>
                <a:gd name="T28" fmla="*/ 95 w 776"/>
                <a:gd name="T29" fmla="*/ 59 h 776"/>
                <a:gd name="T30" fmla="*/ 30 w 776"/>
                <a:gd name="T31" fmla="*/ 27 h 776"/>
                <a:gd name="T32" fmla="*/ 0 w 776"/>
                <a:gd name="T33" fmla="*/ 17 h 776"/>
                <a:gd name="T34" fmla="*/ 7 w 776"/>
                <a:gd name="T35" fmla="*/ 0 h 776"/>
                <a:gd name="T36" fmla="*/ 35 w 776"/>
                <a:gd name="T37" fmla="*/ 9 h 776"/>
                <a:gd name="T38" fmla="*/ 108 w 776"/>
                <a:gd name="T39" fmla="*/ 46 h 776"/>
                <a:gd name="T40" fmla="*/ 145 w 776"/>
                <a:gd name="T41" fmla="*/ 119 h 776"/>
                <a:gd name="T42" fmla="*/ 177 w 776"/>
                <a:gd name="T43" fmla="*/ 184 h 776"/>
                <a:gd name="T44" fmla="*/ 242 w 776"/>
                <a:gd name="T45" fmla="*/ 216 h 776"/>
                <a:gd name="T46" fmla="*/ 315 w 776"/>
                <a:gd name="T47" fmla="*/ 253 h 776"/>
                <a:gd name="T48" fmla="*/ 352 w 776"/>
                <a:gd name="T49" fmla="*/ 326 h 776"/>
                <a:gd name="T50" fmla="*/ 384 w 776"/>
                <a:gd name="T51" fmla="*/ 391 h 776"/>
                <a:gd name="T52" fmla="*/ 449 w 776"/>
                <a:gd name="T53" fmla="*/ 423 h 776"/>
                <a:gd name="T54" fmla="*/ 522 w 776"/>
                <a:gd name="T55" fmla="*/ 460 h 776"/>
                <a:gd name="T56" fmla="*/ 559 w 776"/>
                <a:gd name="T57" fmla="*/ 533 h 776"/>
                <a:gd name="T58" fmla="*/ 591 w 776"/>
                <a:gd name="T59" fmla="*/ 598 h 776"/>
                <a:gd name="T60" fmla="*/ 657 w 776"/>
                <a:gd name="T61" fmla="*/ 631 h 776"/>
                <a:gd name="T62" fmla="*/ 730 w 776"/>
                <a:gd name="T63" fmla="*/ 668 h 776"/>
                <a:gd name="T64" fmla="*/ 766 w 776"/>
                <a:gd name="T65" fmla="*/ 741 h 776"/>
                <a:gd name="T66" fmla="*/ 776 w 776"/>
                <a:gd name="T67" fmla="*/ 769 h 776"/>
                <a:gd name="T68" fmla="*/ 758 w 776"/>
                <a:gd name="T6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6" h="776">
                  <a:moveTo>
                    <a:pt x="758" y="776"/>
                  </a:moveTo>
                  <a:cubicBezTo>
                    <a:pt x="754" y="766"/>
                    <a:pt x="751" y="756"/>
                    <a:pt x="748" y="746"/>
                  </a:cubicBezTo>
                  <a:cubicBezTo>
                    <a:pt x="741" y="722"/>
                    <a:pt x="735" y="699"/>
                    <a:pt x="716" y="681"/>
                  </a:cubicBezTo>
                  <a:cubicBezTo>
                    <a:pt x="698" y="662"/>
                    <a:pt x="675" y="656"/>
                    <a:pt x="651" y="649"/>
                  </a:cubicBezTo>
                  <a:cubicBezTo>
                    <a:pt x="626" y="641"/>
                    <a:pt x="600" y="634"/>
                    <a:pt x="578" y="612"/>
                  </a:cubicBezTo>
                  <a:cubicBezTo>
                    <a:pt x="556" y="590"/>
                    <a:pt x="549" y="564"/>
                    <a:pt x="541" y="539"/>
                  </a:cubicBezTo>
                  <a:cubicBezTo>
                    <a:pt x="534" y="515"/>
                    <a:pt x="528" y="492"/>
                    <a:pt x="509" y="474"/>
                  </a:cubicBezTo>
                  <a:cubicBezTo>
                    <a:pt x="491" y="455"/>
                    <a:pt x="468" y="449"/>
                    <a:pt x="444" y="441"/>
                  </a:cubicBezTo>
                  <a:cubicBezTo>
                    <a:pt x="419" y="434"/>
                    <a:pt x="393" y="427"/>
                    <a:pt x="371" y="405"/>
                  </a:cubicBezTo>
                  <a:cubicBezTo>
                    <a:pt x="349" y="383"/>
                    <a:pt x="342" y="357"/>
                    <a:pt x="334" y="332"/>
                  </a:cubicBezTo>
                  <a:cubicBezTo>
                    <a:pt x="327" y="308"/>
                    <a:pt x="321" y="285"/>
                    <a:pt x="302" y="266"/>
                  </a:cubicBezTo>
                  <a:cubicBezTo>
                    <a:pt x="283" y="248"/>
                    <a:pt x="261" y="241"/>
                    <a:pt x="237" y="234"/>
                  </a:cubicBezTo>
                  <a:cubicBezTo>
                    <a:pt x="212" y="227"/>
                    <a:pt x="186" y="219"/>
                    <a:pt x="164" y="197"/>
                  </a:cubicBezTo>
                  <a:cubicBezTo>
                    <a:pt x="142" y="176"/>
                    <a:pt x="134" y="150"/>
                    <a:pt x="127" y="124"/>
                  </a:cubicBezTo>
                  <a:cubicBezTo>
                    <a:pt x="120" y="100"/>
                    <a:pt x="113" y="78"/>
                    <a:pt x="95" y="59"/>
                  </a:cubicBezTo>
                  <a:cubicBezTo>
                    <a:pt x="76" y="41"/>
                    <a:pt x="54" y="34"/>
                    <a:pt x="30" y="27"/>
                  </a:cubicBezTo>
                  <a:cubicBezTo>
                    <a:pt x="20" y="24"/>
                    <a:pt x="10" y="21"/>
                    <a:pt x="0" y="17"/>
                  </a:cubicBezTo>
                  <a:cubicBezTo>
                    <a:pt x="7" y="0"/>
                    <a:pt x="7" y="0"/>
                    <a:pt x="7" y="0"/>
                  </a:cubicBezTo>
                  <a:cubicBezTo>
                    <a:pt x="16" y="4"/>
                    <a:pt x="25" y="6"/>
                    <a:pt x="35" y="9"/>
                  </a:cubicBezTo>
                  <a:cubicBezTo>
                    <a:pt x="60" y="17"/>
                    <a:pt x="86" y="24"/>
                    <a:pt x="108" y="46"/>
                  </a:cubicBezTo>
                  <a:cubicBezTo>
                    <a:pt x="130" y="68"/>
                    <a:pt x="138" y="94"/>
                    <a:pt x="145" y="119"/>
                  </a:cubicBezTo>
                  <a:cubicBezTo>
                    <a:pt x="152" y="143"/>
                    <a:pt x="159" y="166"/>
                    <a:pt x="177" y="184"/>
                  </a:cubicBezTo>
                  <a:cubicBezTo>
                    <a:pt x="196" y="203"/>
                    <a:pt x="218" y="209"/>
                    <a:pt x="242" y="216"/>
                  </a:cubicBezTo>
                  <a:cubicBezTo>
                    <a:pt x="267" y="224"/>
                    <a:pt x="293" y="231"/>
                    <a:pt x="315" y="253"/>
                  </a:cubicBezTo>
                  <a:cubicBezTo>
                    <a:pt x="337" y="275"/>
                    <a:pt x="345" y="301"/>
                    <a:pt x="352" y="326"/>
                  </a:cubicBezTo>
                  <a:cubicBezTo>
                    <a:pt x="359" y="350"/>
                    <a:pt x="366" y="373"/>
                    <a:pt x="384" y="391"/>
                  </a:cubicBezTo>
                  <a:cubicBezTo>
                    <a:pt x="403" y="410"/>
                    <a:pt x="425" y="416"/>
                    <a:pt x="449" y="423"/>
                  </a:cubicBezTo>
                  <a:cubicBezTo>
                    <a:pt x="475" y="431"/>
                    <a:pt x="501" y="438"/>
                    <a:pt x="522" y="460"/>
                  </a:cubicBezTo>
                  <a:cubicBezTo>
                    <a:pt x="544" y="482"/>
                    <a:pt x="552" y="508"/>
                    <a:pt x="559" y="533"/>
                  </a:cubicBezTo>
                  <a:cubicBezTo>
                    <a:pt x="566" y="557"/>
                    <a:pt x="573" y="580"/>
                    <a:pt x="591" y="598"/>
                  </a:cubicBezTo>
                  <a:cubicBezTo>
                    <a:pt x="610" y="617"/>
                    <a:pt x="633" y="624"/>
                    <a:pt x="657" y="631"/>
                  </a:cubicBezTo>
                  <a:cubicBezTo>
                    <a:pt x="682" y="638"/>
                    <a:pt x="708" y="646"/>
                    <a:pt x="730" y="668"/>
                  </a:cubicBezTo>
                  <a:cubicBezTo>
                    <a:pt x="752" y="689"/>
                    <a:pt x="759" y="715"/>
                    <a:pt x="766" y="741"/>
                  </a:cubicBezTo>
                  <a:cubicBezTo>
                    <a:pt x="769" y="750"/>
                    <a:pt x="772" y="760"/>
                    <a:pt x="776" y="769"/>
                  </a:cubicBezTo>
                  <a:lnTo>
                    <a:pt x="758" y="7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2" name="ïṩlîḋè"/>
            <p:cNvSpPr/>
            <p:nvPr/>
          </p:nvSpPr>
          <p:spPr bwMode="auto">
            <a:xfrm>
              <a:off x="3878263" y="2917825"/>
              <a:ext cx="2730500" cy="2732088"/>
            </a:xfrm>
            <a:custGeom>
              <a:avLst/>
              <a:gdLst>
                <a:gd name="T0" fmla="*/ 706 w 724"/>
                <a:gd name="T1" fmla="*/ 724 h 724"/>
                <a:gd name="T2" fmla="*/ 676 w 724"/>
                <a:gd name="T3" fmla="*/ 669 h 724"/>
                <a:gd name="T4" fmla="*/ 611 w 724"/>
                <a:gd name="T5" fmla="*/ 636 h 724"/>
                <a:gd name="T6" fmla="*/ 538 w 724"/>
                <a:gd name="T7" fmla="*/ 600 h 724"/>
                <a:gd name="T8" fmla="*/ 501 w 724"/>
                <a:gd name="T9" fmla="*/ 527 h 724"/>
                <a:gd name="T10" fmla="*/ 469 w 724"/>
                <a:gd name="T11" fmla="*/ 461 h 724"/>
                <a:gd name="T12" fmla="*/ 404 w 724"/>
                <a:gd name="T13" fmla="*/ 429 h 724"/>
                <a:gd name="T14" fmla="*/ 331 w 724"/>
                <a:gd name="T15" fmla="*/ 392 h 724"/>
                <a:gd name="T16" fmla="*/ 294 w 724"/>
                <a:gd name="T17" fmla="*/ 319 h 724"/>
                <a:gd name="T18" fmla="*/ 262 w 724"/>
                <a:gd name="T19" fmla="*/ 254 h 724"/>
                <a:gd name="T20" fmla="*/ 197 w 724"/>
                <a:gd name="T21" fmla="*/ 222 h 724"/>
                <a:gd name="T22" fmla="*/ 124 w 724"/>
                <a:gd name="T23" fmla="*/ 185 h 724"/>
                <a:gd name="T24" fmla="*/ 87 w 724"/>
                <a:gd name="T25" fmla="*/ 112 h 724"/>
                <a:gd name="T26" fmla="*/ 55 w 724"/>
                <a:gd name="T27" fmla="*/ 47 h 724"/>
                <a:gd name="T28" fmla="*/ 0 w 724"/>
                <a:gd name="T29" fmla="*/ 18 h 724"/>
                <a:gd name="T30" fmla="*/ 5 w 724"/>
                <a:gd name="T31" fmla="*/ 0 h 724"/>
                <a:gd name="T32" fmla="*/ 68 w 724"/>
                <a:gd name="T33" fmla="*/ 34 h 724"/>
                <a:gd name="T34" fmla="*/ 105 w 724"/>
                <a:gd name="T35" fmla="*/ 107 h 724"/>
                <a:gd name="T36" fmla="*/ 137 w 724"/>
                <a:gd name="T37" fmla="*/ 172 h 724"/>
                <a:gd name="T38" fmla="*/ 202 w 724"/>
                <a:gd name="T39" fmla="*/ 204 h 724"/>
                <a:gd name="T40" fmla="*/ 275 w 724"/>
                <a:gd name="T41" fmla="*/ 241 h 724"/>
                <a:gd name="T42" fmla="*/ 312 w 724"/>
                <a:gd name="T43" fmla="*/ 314 h 724"/>
                <a:gd name="T44" fmla="*/ 344 w 724"/>
                <a:gd name="T45" fmla="*/ 379 h 724"/>
                <a:gd name="T46" fmla="*/ 410 w 724"/>
                <a:gd name="T47" fmla="*/ 411 h 724"/>
                <a:gd name="T48" fmla="*/ 483 w 724"/>
                <a:gd name="T49" fmla="*/ 448 h 724"/>
                <a:gd name="T50" fmla="*/ 519 w 724"/>
                <a:gd name="T51" fmla="*/ 521 h 724"/>
                <a:gd name="T52" fmla="*/ 552 w 724"/>
                <a:gd name="T53" fmla="*/ 586 h 724"/>
                <a:gd name="T54" fmla="*/ 617 w 724"/>
                <a:gd name="T55" fmla="*/ 618 h 724"/>
                <a:gd name="T56" fmla="*/ 690 w 724"/>
                <a:gd name="T57" fmla="*/ 655 h 724"/>
                <a:gd name="T58" fmla="*/ 724 w 724"/>
                <a:gd name="T59" fmla="*/ 719 h 724"/>
                <a:gd name="T60" fmla="*/ 706 w 724"/>
                <a:gd name="T61"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4" h="724">
                  <a:moveTo>
                    <a:pt x="706" y="724"/>
                  </a:moveTo>
                  <a:cubicBezTo>
                    <a:pt x="700" y="705"/>
                    <a:pt x="693" y="685"/>
                    <a:pt x="676" y="669"/>
                  </a:cubicBezTo>
                  <a:cubicBezTo>
                    <a:pt x="658" y="650"/>
                    <a:pt x="635" y="644"/>
                    <a:pt x="611" y="636"/>
                  </a:cubicBezTo>
                  <a:cubicBezTo>
                    <a:pt x="586" y="629"/>
                    <a:pt x="560" y="622"/>
                    <a:pt x="538" y="600"/>
                  </a:cubicBezTo>
                  <a:cubicBezTo>
                    <a:pt x="516" y="578"/>
                    <a:pt x="509" y="552"/>
                    <a:pt x="501" y="527"/>
                  </a:cubicBezTo>
                  <a:cubicBezTo>
                    <a:pt x="494" y="503"/>
                    <a:pt x="488" y="480"/>
                    <a:pt x="469" y="461"/>
                  </a:cubicBezTo>
                  <a:cubicBezTo>
                    <a:pt x="451" y="443"/>
                    <a:pt x="428" y="436"/>
                    <a:pt x="404" y="429"/>
                  </a:cubicBezTo>
                  <a:cubicBezTo>
                    <a:pt x="379" y="422"/>
                    <a:pt x="353" y="414"/>
                    <a:pt x="331" y="392"/>
                  </a:cubicBezTo>
                  <a:cubicBezTo>
                    <a:pt x="309" y="371"/>
                    <a:pt x="302" y="345"/>
                    <a:pt x="294" y="319"/>
                  </a:cubicBezTo>
                  <a:cubicBezTo>
                    <a:pt x="287" y="295"/>
                    <a:pt x="281" y="273"/>
                    <a:pt x="262" y="254"/>
                  </a:cubicBezTo>
                  <a:cubicBezTo>
                    <a:pt x="244" y="236"/>
                    <a:pt x="221" y="229"/>
                    <a:pt x="197" y="222"/>
                  </a:cubicBezTo>
                  <a:cubicBezTo>
                    <a:pt x="172" y="215"/>
                    <a:pt x="146" y="207"/>
                    <a:pt x="124" y="185"/>
                  </a:cubicBezTo>
                  <a:cubicBezTo>
                    <a:pt x="102" y="163"/>
                    <a:pt x="95" y="137"/>
                    <a:pt x="87" y="112"/>
                  </a:cubicBezTo>
                  <a:cubicBezTo>
                    <a:pt x="80" y="88"/>
                    <a:pt x="74" y="66"/>
                    <a:pt x="55" y="47"/>
                  </a:cubicBezTo>
                  <a:cubicBezTo>
                    <a:pt x="38" y="31"/>
                    <a:pt x="19" y="24"/>
                    <a:pt x="0" y="18"/>
                  </a:cubicBezTo>
                  <a:cubicBezTo>
                    <a:pt x="5" y="0"/>
                    <a:pt x="5" y="0"/>
                    <a:pt x="5" y="0"/>
                  </a:cubicBezTo>
                  <a:cubicBezTo>
                    <a:pt x="25" y="6"/>
                    <a:pt x="49" y="14"/>
                    <a:pt x="68" y="34"/>
                  </a:cubicBezTo>
                  <a:cubicBezTo>
                    <a:pt x="90" y="56"/>
                    <a:pt x="98" y="82"/>
                    <a:pt x="105" y="107"/>
                  </a:cubicBezTo>
                  <a:cubicBezTo>
                    <a:pt x="112" y="131"/>
                    <a:pt x="119" y="153"/>
                    <a:pt x="137" y="172"/>
                  </a:cubicBezTo>
                  <a:cubicBezTo>
                    <a:pt x="156" y="191"/>
                    <a:pt x="178" y="197"/>
                    <a:pt x="202" y="204"/>
                  </a:cubicBezTo>
                  <a:cubicBezTo>
                    <a:pt x="228" y="212"/>
                    <a:pt x="254" y="219"/>
                    <a:pt x="275" y="241"/>
                  </a:cubicBezTo>
                  <a:cubicBezTo>
                    <a:pt x="297" y="263"/>
                    <a:pt x="305" y="289"/>
                    <a:pt x="312" y="314"/>
                  </a:cubicBezTo>
                  <a:cubicBezTo>
                    <a:pt x="319" y="338"/>
                    <a:pt x="326" y="361"/>
                    <a:pt x="344" y="379"/>
                  </a:cubicBezTo>
                  <a:cubicBezTo>
                    <a:pt x="363" y="398"/>
                    <a:pt x="386" y="404"/>
                    <a:pt x="410" y="411"/>
                  </a:cubicBezTo>
                  <a:cubicBezTo>
                    <a:pt x="435" y="419"/>
                    <a:pt x="461" y="426"/>
                    <a:pt x="483" y="448"/>
                  </a:cubicBezTo>
                  <a:cubicBezTo>
                    <a:pt x="505" y="470"/>
                    <a:pt x="512" y="496"/>
                    <a:pt x="519" y="521"/>
                  </a:cubicBezTo>
                  <a:cubicBezTo>
                    <a:pt x="526" y="545"/>
                    <a:pt x="533" y="568"/>
                    <a:pt x="552" y="586"/>
                  </a:cubicBezTo>
                  <a:cubicBezTo>
                    <a:pt x="570" y="605"/>
                    <a:pt x="593" y="611"/>
                    <a:pt x="617" y="618"/>
                  </a:cubicBezTo>
                  <a:cubicBezTo>
                    <a:pt x="642" y="626"/>
                    <a:pt x="668" y="633"/>
                    <a:pt x="690" y="655"/>
                  </a:cubicBezTo>
                  <a:cubicBezTo>
                    <a:pt x="709" y="675"/>
                    <a:pt x="718" y="698"/>
                    <a:pt x="724" y="719"/>
                  </a:cubicBezTo>
                  <a:lnTo>
                    <a:pt x="706" y="7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3" name="íṥlîḍè"/>
            <p:cNvSpPr/>
            <p:nvPr/>
          </p:nvSpPr>
          <p:spPr bwMode="auto">
            <a:xfrm>
              <a:off x="3867150" y="3125787"/>
              <a:ext cx="2530475" cy="2530475"/>
            </a:xfrm>
            <a:custGeom>
              <a:avLst/>
              <a:gdLst>
                <a:gd name="T0" fmla="*/ 655 w 671"/>
                <a:gd name="T1" fmla="*/ 671 h 671"/>
                <a:gd name="T2" fmla="*/ 641 w 671"/>
                <a:gd name="T3" fmla="*/ 652 h 671"/>
                <a:gd name="T4" fmla="*/ 576 w 671"/>
                <a:gd name="T5" fmla="*/ 620 h 671"/>
                <a:gd name="T6" fmla="*/ 503 w 671"/>
                <a:gd name="T7" fmla="*/ 583 h 671"/>
                <a:gd name="T8" fmla="*/ 466 w 671"/>
                <a:gd name="T9" fmla="*/ 510 h 671"/>
                <a:gd name="T10" fmla="*/ 433 w 671"/>
                <a:gd name="T11" fmla="*/ 445 h 671"/>
                <a:gd name="T12" fmla="*/ 368 w 671"/>
                <a:gd name="T13" fmla="*/ 413 h 671"/>
                <a:gd name="T14" fmla="*/ 295 w 671"/>
                <a:gd name="T15" fmla="*/ 376 h 671"/>
                <a:gd name="T16" fmla="*/ 258 w 671"/>
                <a:gd name="T17" fmla="*/ 303 h 671"/>
                <a:gd name="T18" fmla="*/ 226 w 671"/>
                <a:gd name="T19" fmla="*/ 238 h 671"/>
                <a:gd name="T20" fmla="*/ 161 w 671"/>
                <a:gd name="T21" fmla="*/ 206 h 671"/>
                <a:gd name="T22" fmla="*/ 88 w 671"/>
                <a:gd name="T23" fmla="*/ 169 h 671"/>
                <a:gd name="T24" fmla="*/ 51 w 671"/>
                <a:gd name="T25" fmla="*/ 96 h 671"/>
                <a:gd name="T26" fmla="*/ 19 w 671"/>
                <a:gd name="T27" fmla="*/ 31 h 671"/>
                <a:gd name="T28" fmla="*/ 0 w 671"/>
                <a:gd name="T29" fmla="*/ 17 h 671"/>
                <a:gd name="T30" fmla="*/ 10 w 671"/>
                <a:gd name="T31" fmla="*/ 0 h 671"/>
                <a:gd name="T32" fmla="*/ 32 w 671"/>
                <a:gd name="T33" fmla="*/ 18 h 671"/>
                <a:gd name="T34" fmla="*/ 69 w 671"/>
                <a:gd name="T35" fmla="*/ 91 h 671"/>
                <a:gd name="T36" fmla="*/ 101 w 671"/>
                <a:gd name="T37" fmla="*/ 156 h 671"/>
                <a:gd name="T38" fmla="*/ 167 w 671"/>
                <a:gd name="T39" fmla="*/ 188 h 671"/>
                <a:gd name="T40" fmla="*/ 240 w 671"/>
                <a:gd name="T41" fmla="*/ 225 h 671"/>
                <a:gd name="T42" fmla="*/ 276 w 671"/>
                <a:gd name="T43" fmla="*/ 298 h 671"/>
                <a:gd name="T44" fmla="*/ 309 w 671"/>
                <a:gd name="T45" fmla="*/ 363 h 671"/>
                <a:gd name="T46" fmla="*/ 374 w 671"/>
                <a:gd name="T47" fmla="*/ 395 h 671"/>
                <a:gd name="T48" fmla="*/ 447 w 671"/>
                <a:gd name="T49" fmla="*/ 432 h 671"/>
                <a:gd name="T50" fmla="*/ 484 w 671"/>
                <a:gd name="T51" fmla="*/ 505 h 671"/>
                <a:gd name="T52" fmla="*/ 516 w 671"/>
                <a:gd name="T53" fmla="*/ 570 h 671"/>
                <a:gd name="T54" fmla="*/ 581 w 671"/>
                <a:gd name="T55" fmla="*/ 602 h 671"/>
                <a:gd name="T56" fmla="*/ 654 w 671"/>
                <a:gd name="T57" fmla="*/ 639 h 671"/>
                <a:gd name="T58" fmla="*/ 671 w 671"/>
                <a:gd name="T59" fmla="*/ 662 h 671"/>
                <a:gd name="T60" fmla="*/ 655 w 671"/>
                <a:gd name="T61"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1" h="671">
                  <a:moveTo>
                    <a:pt x="655" y="671"/>
                  </a:moveTo>
                  <a:cubicBezTo>
                    <a:pt x="651" y="664"/>
                    <a:pt x="646" y="658"/>
                    <a:pt x="641" y="652"/>
                  </a:cubicBezTo>
                  <a:cubicBezTo>
                    <a:pt x="622" y="634"/>
                    <a:pt x="600" y="627"/>
                    <a:pt x="576" y="620"/>
                  </a:cubicBezTo>
                  <a:cubicBezTo>
                    <a:pt x="550" y="613"/>
                    <a:pt x="524" y="605"/>
                    <a:pt x="503" y="583"/>
                  </a:cubicBezTo>
                  <a:cubicBezTo>
                    <a:pt x="481" y="562"/>
                    <a:pt x="473" y="536"/>
                    <a:pt x="466" y="510"/>
                  </a:cubicBezTo>
                  <a:cubicBezTo>
                    <a:pt x="459" y="486"/>
                    <a:pt x="452" y="464"/>
                    <a:pt x="433" y="445"/>
                  </a:cubicBezTo>
                  <a:cubicBezTo>
                    <a:pt x="415" y="427"/>
                    <a:pt x="392" y="420"/>
                    <a:pt x="368" y="413"/>
                  </a:cubicBezTo>
                  <a:cubicBezTo>
                    <a:pt x="343" y="406"/>
                    <a:pt x="317" y="398"/>
                    <a:pt x="295" y="376"/>
                  </a:cubicBezTo>
                  <a:cubicBezTo>
                    <a:pt x="273" y="354"/>
                    <a:pt x="266" y="328"/>
                    <a:pt x="258" y="303"/>
                  </a:cubicBezTo>
                  <a:cubicBezTo>
                    <a:pt x="251" y="279"/>
                    <a:pt x="245" y="257"/>
                    <a:pt x="226" y="238"/>
                  </a:cubicBezTo>
                  <a:cubicBezTo>
                    <a:pt x="208" y="220"/>
                    <a:pt x="185" y="213"/>
                    <a:pt x="161" y="206"/>
                  </a:cubicBezTo>
                  <a:cubicBezTo>
                    <a:pt x="136" y="199"/>
                    <a:pt x="110" y="191"/>
                    <a:pt x="88" y="169"/>
                  </a:cubicBezTo>
                  <a:cubicBezTo>
                    <a:pt x="66" y="147"/>
                    <a:pt x="59" y="121"/>
                    <a:pt x="51" y="96"/>
                  </a:cubicBezTo>
                  <a:cubicBezTo>
                    <a:pt x="44" y="72"/>
                    <a:pt x="38" y="50"/>
                    <a:pt x="19" y="31"/>
                  </a:cubicBezTo>
                  <a:cubicBezTo>
                    <a:pt x="14" y="25"/>
                    <a:pt x="8" y="21"/>
                    <a:pt x="0" y="17"/>
                  </a:cubicBezTo>
                  <a:cubicBezTo>
                    <a:pt x="10" y="0"/>
                    <a:pt x="10" y="0"/>
                    <a:pt x="10" y="0"/>
                  </a:cubicBezTo>
                  <a:cubicBezTo>
                    <a:pt x="18" y="5"/>
                    <a:pt x="26" y="11"/>
                    <a:pt x="32" y="18"/>
                  </a:cubicBezTo>
                  <a:cubicBezTo>
                    <a:pt x="54" y="40"/>
                    <a:pt x="62" y="66"/>
                    <a:pt x="69" y="91"/>
                  </a:cubicBezTo>
                  <a:cubicBezTo>
                    <a:pt x="76" y="115"/>
                    <a:pt x="83" y="137"/>
                    <a:pt x="101" y="156"/>
                  </a:cubicBezTo>
                  <a:cubicBezTo>
                    <a:pt x="120" y="174"/>
                    <a:pt x="143" y="181"/>
                    <a:pt x="167" y="188"/>
                  </a:cubicBezTo>
                  <a:cubicBezTo>
                    <a:pt x="192" y="195"/>
                    <a:pt x="218" y="203"/>
                    <a:pt x="240" y="225"/>
                  </a:cubicBezTo>
                  <a:cubicBezTo>
                    <a:pt x="262" y="247"/>
                    <a:pt x="269" y="273"/>
                    <a:pt x="276" y="298"/>
                  </a:cubicBezTo>
                  <a:cubicBezTo>
                    <a:pt x="283" y="322"/>
                    <a:pt x="290" y="344"/>
                    <a:pt x="309" y="363"/>
                  </a:cubicBezTo>
                  <a:cubicBezTo>
                    <a:pt x="327" y="382"/>
                    <a:pt x="350" y="388"/>
                    <a:pt x="374" y="395"/>
                  </a:cubicBezTo>
                  <a:cubicBezTo>
                    <a:pt x="399" y="403"/>
                    <a:pt x="425" y="410"/>
                    <a:pt x="447" y="432"/>
                  </a:cubicBezTo>
                  <a:cubicBezTo>
                    <a:pt x="469" y="454"/>
                    <a:pt x="476" y="480"/>
                    <a:pt x="484" y="505"/>
                  </a:cubicBezTo>
                  <a:cubicBezTo>
                    <a:pt x="491" y="529"/>
                    <a:pt x="497" y="552"/>
                    <a:pt x="516" y="570"/>
                  </a:cubicBezTo>
                  <a:cubicBezTo>
                    <a:pt x="534" y="589"/>
                    <a:pt x="557" y="595"/>
                    <a:pt x="581" y="602"/>
                  </a:cubicBezTo>
                  <a:cubicBezTo>
                    <a:pt x="606" y="610"/>
                    <a:pt x="632" y="617"/>
                    <a:pt x="654" y="639"/>
                  </a:cubicBezTo>
                  <a:cubicBezTo>
                    <a:pt x="661" y="646"/>
                    <a:pt x="666" y="653"/>
                    <a:pt x="671" y="662"/>
                  </a:cubicBezTo>
                  <a:lnTo>
                    <a:pt x="655" y="6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4" name="ïṩlîḋé"/>
            <p:cNvSpPr/>
            <p:nvPr/>
          </p:nvSpPr>
          <p:spPr bwMode="auto">
            <a:xfrm>
              <a:off x="3854450" y="3441700"/>
              <a:ext cx="2230438" cy="2230438"/>
            </a:xfrm>
            <a:custGeom>
              <a:avLst/>
              <a:gdLst>
                <a:gd name="T0" fmla="*/ 582 w 591"/>
                <a:gd name="T1" fmla="*/ 591 h 591"/>
                <a:gd name="T2" fmla="*/ 540 w 591"/>
                <a:gd name="T3" fmla="*/ 575 h 591"/>
                <a:gd name="T4" fmla="*/ 467 w 591"/>
                <a:gd name="T5" fmla="*/ 538 h 591"/>
                <a:gd name="T6" fmla="*/ 430 w 591"/>
                <a:gd name="T7" fmla="*/ 465 h 591"/>
                <a:gd name="T8" fmla="*/ 398 w 591"/>
                <a:gd name="T9" fmla="*/ 400 h 591"/>
                <a:gd name="T10" fmla="*/ 333 w 591"/>
                <a:gd name="T11" fmla="*/ 368 h 591"/>
                <a:gd name="T12" fmla="*/ 260 w 591"/>
                <a:gd name="T13" fmla="*/ 331 h 591"/>
                <a:gd name="T14" fmla="*/ 223 w 591"/>
                <a:gd name="T15" fmla="*/ 258 h 591"/>
                <a:gd name="T16" fmla="*/ 190 w 591"/>
                <a:gd name="T17" fmla="*/ 193 h 591"/>
                <a:gd name="T18" fmla="*/ 125 w 591"/>
                <a:gd name="T19" fmla="*/ 161 h 591"/>
                <a:gd name="T20" fmla="*/ 52 w 591"/>
                <a:gd name="T21" fmla="*/ 124 h 591"/>
                <a:gd name="T22" fmla="*/ 15 w 591"/>
                <a:gd name="T23" fmla="*/ 51 h 591"/>
                <a:gd name="T24" fmla="*/ 0 w 591"/>
                <a:gd name="T25" fmla="*/ 9 h 591"/>
                <a:gd name="T26" fmla="*/ 17 w 591"/>
                <a:gd name="T27" fmla="*/ 0 h 591"/>
                <a:gd name="T28" fmla="*/ 33 w 591"/>
                <a:gd name="T29" fmla="*/ 46 h 591"/>
                <a:gd name="T30" fmla="*/ 66 w 591"/>
                <a:gd name="T31" fmla="*/ 111 h 591"/>
                <a:gd name="T32" fmla="*/ 131 w 591"/>
                <a:gd name="T33" fmla="*/ 143 h 591"/>
                <a:gd name="T34" fmla="*/ 204 w 591"/>
                <a:gd name="T35" fmla="*/ 180 h 591"/>
                <a:gd name="T36" fmla="*/ 241 w 591"/>
                <a:gd name="T37" fmla="*/ 253 h 591"/>
                <a:gd name="T38" fmla="*/ 273 w 591"/>
                <a:gd name="T39" fmla="*/ 318 h 591"/>
                <a:gd name="T40" fmla="*/ 338 w 591"/>
                <a:gd name="T41" fmla="*/ 350 h 591"/>
                <a:gd name="T42" fmla="*/ 411 w 591"/>
                <a:gd name="T43" fmla="*/ 387 h 591"/>
                <a:gd name="T44" fmla="*/ 448 w 591"/>
                <a:gd name="T45" fmla="*/ 460 h 591"/>
                <a:gd name="T46" fmla="*/ 480 w 591"/>
                <a:gd name="T47" fmla="*/ 525 h 591"/>
                <a:gd name="T48" fmla="*/ 545 w 591"/>
                <a:gd name="T49" fmla="*/ 557 h 591"/>
                <a:gd name="T50" fmla="*/ 591 w 591"/>
                <a:gd name="T51" fmla="*/ 574 h 591"/>
                <a:gd name="T52" fmla="*/ 582 w 591"/>
                <a:gd name="T53" fmla="*/ 59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1" h="591">
                  <a:moveTo>
                    <a:pt x="582" y="591"/>
                  </a:moveTo>
                  <a:cubicBezTo>
                    <a:pt x="569" y="584"/>
                    <a:pt x="555" y="580"/>
                    <a:pt x="540" y="575"/>
                  </a:cubicBezTo>
                  <a:cubicBezTo>
                    <a:pt x="515" y="568"/>
                    <a:pt x="489" y="560"/>
                    <a:pt x="467" y="538"/>
                  </a:cubicBezTo>
                  <a:cubicBezTo>
                    <a:pt x="445" y="516"/>
                    <a:pt x="437" y="490"/>
                    <a:pt x="430" y="465"/>
                  </a:cubicBezTo>
                  <a:cubicBezTo>
                    <a:pt x="423" y="441"/>
                    <a:pt x="416" y="419"/>
                    <a:pt x="398" y="400"/>
                  </a:cubicBezTo>
                  <a:cubicBezTo>
                    <a:pt x="379" y="382"/>
                    <a:pt x="357" y="375"/>
                    <a:pt x="333" y="368"/>
                  </a:cubicBezTo>
                  <a:cubicBezTo>
                    <a:pt x="307" y="361"/>
                    <a:pt x="281" y="353"/>
                    <a:pt x="260" y="331"/>
                  </a:cubicBezTo>
                  <a:cubicBezTo>
                    <a:pt x="238" y="309"/>
                    <a:pt x="230" y="283"/>
                    <a:pt x="223" y="258"/>
                  </a:cubicBezTo>
                  <a:cubicBezTo>
                    <a:pt x="216" y="234"/>
                    <a:pt x="209" y="212"/>
                    <a:pt x="190" y="193"/>
                  </a:cubicBezTo>
                  <a:cubicBezTo>
                    <a:pt x="172" y="174"/>
                    <a:pt x="149" y="168"/>
                    <a:pt x="125" y="161"/>
                  </a:cubicBezTo>
                  <a:cubicBezTo>
                    <a:pt x="100" y="153"/>
                    <a:pt x="74" y="146"/>
                    <a:pt x="52" y="124"/>
                  </a:cubicBezTo>
                  <a:cubicBezTo>
                    <a:pt x="30" y="102"/>
                    <a:pt x="23" y="76"/>
                    <a:pt x="15" y="51"/>
                  </a:cubicBezTo>
                  <a:cubicBezTo>
                    <a:pt x="11" y="36"/>
                    <a:pt x="7" y="22"/>
                    <a:pt x="0" y="9"/>
                  </a:cubicBezTo>
                  <a:cubicBezTo>
                    <a:pt x="17" y="0"/>
                    <a:pt x="17" y="0"/>
                    <a:pt x="17" y="0"/>
                  </a:cubicBezTo>
                  <a:cubicBezTo>
                    <a:pt x="24" y="15"/>
                    <a:pt x="29" y="30"/>
                    <a:pt x="33" y="46"/>
                  </a:cubicBezTo>
                  <a:cubicBezTo>
                    <a:pt x="40" y="70"/>
                    <a:pt x="47" y="92"/>
                    <a:pt x="66" y="111"/>
                  </a:cubicBezTo>
                  <a:cubicBezTo>
                    <a:pt x="84" y="129"/>
                    <a:pt x="107" y="136"/>
                    <a:pt x="131" y="143"/>
                  </a:cubicBezTo>
                  <a:cubicBezTo>
                    <a:pt x="156" y="150"/>
                    <a:pt x="182" y="158"/>
                    <a:pt x="204" y="180"/>
                  </a:cubicBezTo>
                  <a:cubicBezTo>
                    <a:pt x="226" y="202"/>
                    <a:pt x="233" y="228"/>
                    <a:pt x="241" y="253"/>
                  </a:cubicBezTo>
                  <a:cubicBezTo>
                    <a:pt x="248" y="277"/>
                    <a:pt x="254" y="299"/>
                    <a:pt x="273" y="318"/>
                  </a:cubicBezTo>
                  <a:cubicBezTo>
                    <a:pt x="291" y="336"/>
                    <a:pt x="314" y="343"/>
                    <a:pt x="338" y="350"/>
                  </a:cubicBezTo>
                  <a:cubicBezTo>
                    <a:pt x="363" y="357"/>
                    <a:pt x="389" y="365"/>
                    <a:pt x="411" y="387"/>
                  </a:cubicBezTo>
                  <a:cubicBezTo>
                    <a:pt x="433" y="409"/>
                    <a:pt x="440" y="435"/>
                    <a:pt x="448" y="460"/>
                  </a:cubicBezTo>
                  <a:cubicBezTo>
                    <a:pt x="455" y="484"/>
                    <a:pt x="461" y="506"/>
                    <a:pt x="480" y="525"/>
                  </a:cubicBezTo>
                  <a:cubicBezTo>
                    <a:pt x="498" y="544"/>
                    <a:pt x="521" y="550"/>
                    <a:pt x="545" y="557"/>
                  </a:cubicBezTo>
                  <a:cubicBezTo>
                    <a:pt x="560" y="562"/>
                    <a:pt x="576" y="566"/>
                    <a:pt x="591" y="574"/>
                  </a:cubicBezTo>
                  <a:lnTo>
                    <a:pt x="582" y="5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5" name="íšḻíḓè"/>
            <p:cNvSpPr/>
            <p:nvPr/>
          </p:nvSpPr>
          <p:spPr bwMode="auto">
            <a:xfrm>
              <a:off x="3854450" y="3956050"/>
              <a:ext cx="1712913" cy="1711325"/>
            </a:xfrm>
            <a:custGeom>
              <a:avLst/>
              <a:gdLst>
                <a:gd name="T0" fmla="*/ 444 w 454"/>
                <a:gd name="T1" fmla="*/ 454 h 454"/>
                <a:gd name="T2" fmla="*/ 428 w 454"/>
                <a:gd name="T3" fmla="*/ 441 h 454"/>
                <a:gd name="T4" fmla="*/ 391 w 454"/>
                <a:gd name="T5" fmla="*/ 368 h 454"/>
                <a:gd name="T6" fmla="*/ 359 w 454"/>
                <a:gd name="T7" fmla="*/ 303 h 454"/>
                <a:gd name="T8" fmla="*/ 294 w 454"/>
                <a:gd name="T9" fmla="*/ 271 h 454"/>
                <a:gd name="T10" fmla="*/ 221 w 454"/>
                <a:gd name="T11" fmla="*/ 234 h 454"/>
                <a:gd name="T12" fmla="*/ 184 w 454"/>
                <a:gd name="T13" fmla="*/ 161 h 454"/>
                <a:gd name="T14" fmla="*/ 152 w 454"/>
                <a:gd name="T15" fmla="*/ 96 h 454"/>
                <a:gd name="T16" fmla="*/ 87 w 454"/>
                <a:gd name="T17" fmla="*/ 64 h 454"/>
                <a:gd name="T18" fmla="*/ 14 w 454"/>
                <a:gd name="T19" fmla="*/ 27 h 454"/>
                <a:gd name="T20" fmla="*/ 0 w 454"/>
                <a:gd name="T21" fmla="*/ 11 h 454"/>
                <a:gd name="T22" fmla="*/ 16 w 454"/>
                <a:gd name="T23" fmla="*/ 0 h 454"/>
                <a:gd name="T24" fmla="*/ 27 w 454"/>
                <a:gd name="T25" fmla="*/ 14 h 454"/>
                <a:gd name="T26" fmla="*/ 92 w 454"/>
                <a:gd name="T27" fmla="*/ 46 h 454"/>
                <a:gd name="T28" fmla="*/ 165 w 454"/>
                <a:gd name="T29" fmla="*/ 83 h 454"/>
                <a:gd name="T30" fmla="*/ 202 w 454"/>
                <a:gd name="T31" fmla="*/ 156 h 454"/>
                <a:gd name="T32" fmla="*/ 234 w 454"/>
                <a:gd name="T33" fmla="*/ 221 h 454"/>
                <a:gd name="T34" fmla="*/ 299 w 454"/>
                <a:gd name="T35" fmla="*/ 253 h 454"/>
                <a:gd name="T36" fmla="*/ 372 w 454"/>
                <a:gd name="T37" fmla="*/ 290 h 454"/>
                <a:gd name="T38" fmla="*/ 409 w 454"/>
                <a:gd name="T39" fmla="*/ 363 h 454"/>
                <a:gd name="T40" fmla="*/ 441 w 454"/>
                <a:gd name="T41" fmla="*/ 428 h 454"/>
                <a:gd name="T42" fmla="*/ 454 w 454"/>
                <a:gd name="T43" fmla="*/ 439 h 454"/>
                <a:gd name="T44" fmla="*/ 444 w 454"/>
                <a:gd name="T4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454">
                  <a:moveTo>
                    <a:pt x="444" y="454"/>
                  </a:moveTo>
                  <a:cubicBezTo>
                    <a:pt x="438" y="450"/>
                    <a:pt x="433" y="446"/>
                    <a:pt x="428" y="441"/>
                  </a:cubicBezTo>
                  <a:cubicBezTo>
                    <a:pt x="406" y="419"/>
                    <a:pt x="398" y="393"/>
                    <a:pt x="391" y="368"/>
                  </a:cubicBezTo>
                  <a:cubicBezTo>
                    <a:pt x="384" y="344"/>
                    <a:pt x="377" y="322"/>
                    <a:pt x="359" y="303"/>
                  </a:cubicBezTo>
                  <a:cubicBezTo>
                    <a:pt x="340" y="284"/>
                    <a:pt x="318" y="278"/>
                    <a:pt x="294" y="271"/>
                  </a:cubicBezTo>
                  <a:cubicBezTo>
                    <a:pt x="269" y="263"/>
                    <a:pt x="243" y="256"/>
                    <a:pt x="221" y="234"/>
                  </a:cubicBezTo>
                  <a:cubicBezTo>
                    <a:pt x="199" y="212"/>
                    <a:pt x="191" y="186"/>
                    <a:pt x="184" y="161"/>
                  </a:cubicBezTo>
                  <a:cubicBezTo>
                    <a:pt x="177" y="137"/>
                    <a:pt x="170" y="114"/>
                    <a:pt x="152" y="96"/>
                  </a:cubicBezTo>
                  <a:cubicBezTo>
                    <a:pt x="133" y="77"/>
                    <a:pt x="111" y="71"/>
                    <a:pt x="87" y="64"/>
                  </a:cubicBezTo>
                  <a:cubicBezTo>
                    <a:pt x="61" y="56"/>
                    <a:pt x="35" y="49"/>
                    <a:pt x="14" y="27"/>
                  </a:cubicBezTo>
                  <a:cubicBezTo>
                    <a:pt x="9" y="22"/>
                    <a:pt x="4" y="17"/>
                    <a:pt x="0" y="11"/>
                  </a:cubicBezTo>
                  <a:cubicBezTo>
                    <a:pt x="16" y="0"/>
                    <a:pt x="16" y="0"/>
                    <a:pt x="16" y="0"/>
                  </a:cubicBezTo>
                  <a:cubicBezTo>
                    <a:pt x="19" y="5"/>
                    <a:pt x="23" y="10"/>
                    <a:pt x="27" y="14"/>
                  </a:cubicBezTo>
                  <a:cubicBezTo>
                    <a:pt x="45" y="32"/>
                    <a:pt x="68" y="39"/>
                    <a:pt x="92" y="46"/>
                  </a:cubicBezTo>
                  <a:cubicBezTo>
                    <a:pt x="117" y="53"/>
                    <a:pt x="143" y="61"/>
                    <a:pt x="165" y="83"/>
                  </a:cubicBezTo>
                  <a:cubicBezTo>
                    <a:pt x="187" y="105"/>
                    <a:pt x="194" y="131"/>
                    <a:pt x="202" y="156"/>
                  </a:cubicBezTo>
                  <a:cubicBezTo>
                    <a:pt x="209" y="180"/>
                    <a:pt x="215" y="202"/>
                    <a:pt x="234" y="221"/>
                  </a:cubicBezTo>
                  <a:cubicBezTo>
                    <a:pt x="252" y="239"/>
                    <a:pt x="275" y="246"/>
                    <a:pt x="299" y="253"/>
                  </a:cubicBezTo>
                  <a:cubicBezTo>
                    <a:pt x="324" y="260"/>
                    <a:pt x="350" y="268"/>
                    <a:pt x="372" y="290"/>
                  </a:cubicBezTo>
                  <a:cubicBezTo>
                    <a:pt x="394" y="312"/>
                    <a:pt x="402" y="338"/>
                    <a:pt x="409" y="363"/>
                  </a:cubicBezTo>
                  <a:cubicBezTo>
                    <a:pt x="416" y="387"/>
                    <a:pt x="423" y="409"/>
                    <a:pt x="441" y="428"/>
                  </a:cubicBezTo>
                  <a:cubicBezTo>
                    <a:pt x="445" y="432"/>
                    <a:pt x="449" y="435"/>
                    <a:pt x="454" y="439"/>
                  </a:cubicBezTo>
                  <a:lnTo>
                    <a:pt x="444" y="4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6" name="îSḷídé"/>
            <p:cNvSpPr/>
            <p:nvPr/>
          </p:nvSpPr>
          <p:spPr bwMode="auto">
            <a:xfrm>
              <a:off x="3870325" y="4219575"/>
              <a:ext cx="1436688" cy="1436688"/>
            </a:xfrm>
            <a:custGeom>
              <a:avLst/>
              <a:gdLst>
                <a:gd name="T0" fmla="*/ 364 w 381"/>
                <a:gd name="T1" fmla="*/ 381 h 381"/>
                <a:gd name="T2" fmla="*/ 348 w 381"/>
                <a:gd name="T3" fmla="*/ 337 h 381"/>
                <a:gd name="T4" fmla="*/ 316 w 381"/>
                <a:gd name="T5" fmla="*/ 272 h 381"/>
                <a:gd name="T6" fmla="*/ 251 w 381"/>
                <a:gd name="T7" fmla="*/ 240 h 381"/>
                <a:gd name="T8" fmla="*/ 178 w 381"/>
                <a:gd name="T9" fmla="*/ 203 h 381"/>
                <a:gd name="T10" fmla="*/ 141 w 381"/>
                <a:gd name="T11" fmla="*/ 130 h 381"/>
                <a:gd name="T12" fmla="*/ 109 w 381"/>
                <a:gd name="T13" fmla="*/ 65 h 381"/>
                <a:gd name="T14" fmla="*/ 44 w 381"/>
                <a:gd name="T15" fmla="*/ 33 h 381"/>
                <a:gd name="T16" fmla="*/ 0 w 381"/>
                <a:gd name="T17" fmla="*/ 17 h 381"/>
                <a:gd name="T18" fmla="*/ 8 w 381"/>
                <a:gd name="T19" fmla="*/ 0 h 381"/>
                <a:gd name="T20" fmla="*/ 49 w 381"/>
                <a:gd name="T21" fmla="*/ 15 h 381"/>
                <a:gd name="T22" fmla="*/ 122 w 381"/>
                <a:gd name="T23" fmla="*/ 51 h 381"/>
                <a:gd name="T24" fmla="*/ 159 w 381"/>
                <a:gd name="T25" fmla="*/ 124 h 381"/>
                <a:gd name="T26" fmla="*/ 191 w 381"/>
                <a:gd name="T27" fmla="*/ 190 h 381"/>
                <a:gd name="T28" fmla="*/ 256 w 381"/>
                <a:gd name="T29" fmla="*/ 222 h 381"/>
                <a:gd name="T30" fmla="*/ 329 w 381"/>
                <a:gd name="T31" fmla="*/ 259 h 381"/>
                <a:gd name="T32" fmla="*/ 366 w 381"/>
                <a:gd name="T33" fmla="*/ 332 h 381"/>
                <a:gd name="T34" fmla="*/ 381 w 381"/>
                <a:gd name="T35" fmla="*/ 372 h 381"/>
                <a:gd name="T36" fmla="*/ 364 w 381"/>
                <a:gd name="T37"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 h="381">
                  <a:moveTo>
                    <a:pt x="364" y="381"/>
                  </a:moveTo>
                  <a:cubicBezTo>
                    <a:pt x="357" y="366"/>
                    <a:pt x="352" y="351"/>
                    <a:pt x="348" y="337"/>
                  </a:cubicBezTo>
                  <a:cubicBezTo>
                    <a:pt x="341" y="313"/>
                    <a:pt x="334" y="290"/>
                    <a:pt x="316" y="272"/>
                  </a:cubicBezTo>
                  <a:cubicBezTo>
                    <a:pt x="297" y="253"/>
                    <a:pt x="275" y="247"/>
                    <a:pt x="251" y="240"/>
                  </a:cubicBezTo>
                  <a:cubicBezTo>
                    <a:pt x="226" y="232"/>
                    <a:pt x="200" y="225"/>
                    <a:pt x="178" y="203"/>
                  </a:cubicBezTo>
                  <a:cubicBezTo>
                    <a:pt x="156" y="181"/>
                    <a:pt x="148" y="155"/>
                    <a:pt x="141" y="130"/>
                  </a:cubicBezTo>
                  <a:cubicBezTo>
                    <a:pt x="134" y="106"/>
                    <a:pt x="127" y="83"/>
                    <a:pt x="109" y="65"/>
                  </a:cubicBezTo>
                  <a:cubicBezTo>
                    <a:pt x="90" y="46"/>
                    <a:pt x="68" y="40"/>
                    <a:pt x="44" y="33"/>
                  </a:cubicBezTo>
                  <a:cubicBezTo>
                    <a:pt x="29" y="28"/>
                    <a:pt x="14" y="24"/>
                    <a:pt x="0" y="17"/>
                  </a:cubicBezTo>
                  <a:cubicBezTo>
                    <a:pt x="8" y="0"/>
                    <a:pt x="8" y="0"/>
                    <a:pt x="8" y="0"/>
                  </a:cubicBezTo>
                  <a:cubicBezTo>
                    <a:pt x="21" y="6"/>
                    <a:pt x="35" y="10"/>
                    <a:pt x="49" y="15"/>
                  </a:cubicBezTo>
                  <a:cubicBezTo>
                    <a:pt x="74" y="22"/>
                    <a:pt x="100" y="30"/>
                    <a:pt x="122" y="51"/>
                  </a:cubicBezTo>
                  <a:cubicBezTo>
                    <a:pt x="144" y="73"/>
                    <a:pt x="152" y="99"/>
                    <a:pt x="159" y="124"/>
                  </a:cubicBezTo>
                  <a:cubicBezTo>
                    <a:pt x="166" y="148"/>
                    <a:pt x="173" y="171"/>
                    <a:pt x="191" y="190"/>
                  </a:cubicBezTo>
                  <a:cubicBezTo>
                    <a:pt x="210" y="208"/>
                    <a:pt x="232" y="215"/>
                    <a:pt x="256" y="222"/>
                  </a:cubicBezTo>
                  <a:cubicBezTo>
                    <a:pt x="281" y="229"/>
                    <a:pt x="307" y="237"/>
                    <a:pt x="329" y="259"/>
                  </a:cubicBezTo>
                  <a:cubicBezTo>
                    <a:pt x="351" y="281"/>
                    <a:pt x="359" y="307"/>
                    <a:pt x="366" y="332"/>
                  </a:cubicBezTo>
                  <a:cubicBezTo>
                    <a:pt x="370" y="346"/>
                    <a:pt x="374" y="359"/>
                    <a:pt x="381" y="372"/>
                  </a:cubicBezTo>
                  <a:lnTo>
                    <a:pt x="364" y="3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7" name="íşľïḍê"/>
            <p:cNvSpPr/>
            <p:nvPr/>
          </p:nvSpPr>
          <p:spPr bwMode="auto">
            <a:xfrm>
              <a:off x="3878263" y="4416425"/>
              <a:ext cx="1228725" cy="1233488"/>
            </a:xfrm>
            <a:custGeom>
              <a:avLst/>
              <a:gdLst>
                <a:gd name="T0" fmla="*/ 308 w 326"/>
                <a:gd name="T1" fmla="*/ 327 h 327"/>
                <a:gd name="T2" fmla="*/ 307 w 326"/>
                <a:gd name="T3" fmla="*/ 324 h 327"/>
                <a:gd name="T4" fmla="*/ 275 w 326"/>
                <a:gd name="T5" fmla="*/ 259 h 327"/>
                <a:gd name="T6" fmla="*/ 210 w 326"/>
                <a:gd name="T7" fmla="*/ 227 h 327"/>
                <a:gd name="T8" fmla="*/ 137 w 326"/>
                <a:gd name="T9" fmla="*/ 190 h 327"/>
                <a:gd name="T10" fmla="*/ 100 w 326"/>
                <a:gd name="T11" fmla="*/ 117 h 327"/>
                <a:gd name="T12" fmla="*/ 68 w 326"/>
                <a:gd name="T13" fmla="*/ 52 h 327"/>
                <a:gd name="T14" fmla="*/ 3 w 326"/>
                <a:gd name="T15" fmla="*/ 19 h 327"/>
                <a:gd name="T16" fmla="*/ 0 w 326"/>
                <a:gd name="T17" fmla="*/ 18 h 327"/>
                <a:gd name="T18" fmla="*/ 5 w 326"/>
                <a:gd name="T19" fmla="*/ 0 h 327"/>
                <a:gd name="T20" fmla="*/ 8 w 326"/>
                <a:gd name="T21" fmla="*/ 1 h 327"/>
                <a:gd name="T22" fmla="*/ 81 w 326"/>
                <a:gd name="T23" fmla="*/ 38 h 327"/>
                <a:gd name="T24" fmla="*/ 118 w 326"/>
                <a:gd name="T25" fmla="*/ 111 h 327"/>
                <a:gd name="T26" fmla="*/ 150 w 326"/>
                <a:gd name="T27" fmla="*/ 176 h 327"/>
                <a:gd name="T28" fmla="*/ 215 w 326"/>
                <a:gd name="T29" fmla="*/ 209 h 327"/>
                <a:gd name="T30" fmla="*/ 288 w 326"/>
                <a:gd name="T31" fmla="*/ 245 h 327"/>
                <a:gd name="T32" fmla="*/ 325 w 326"/>
                <a:gd name="T33" fmla="*/ 318 h 327"/>
                <a:gd name="T34" fmla="*/ 326 w 326"/>
                <a:gd name="T35" fmla="*/ 322 h 327"/>
                <a:gd name="T36" fmla="*/ 308 w 326"/>
                <a:gd name="T3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327">
                  <a:moveTo>
                    <a:pt x="308" y="327"/>
                  </a:moveTo>
                  <a:cubicBezTo>
                    <a:pt x="307" y="324"/>
                    <a:pt x="307" y="324"/>
                    <a:pt x="307" y="324"/>
                  </a:cubicBezTo>
                  <a:cubicBezTo>
                    <a:pt x="300" y="300"/>
                    <a:pt x="294" y="277"/>
                    <a:pt x="275" y="259"/>
                  </a:cubicBezTo>
                  <a:cubicBezTo>
                    <a:pt x="257" y="240"/>
                    <a:pt x="234" y="234"/>
                    <a:pt x="210" y="227"/>
                  </a:cubicBezTo>
                  <a:cubicBezTo>
                    <a:pt x="185" y="219"/>
                    <a:pt x="159" y="212"/>
                    <a:pt x="137" y="190"/>
                  </a:cubicBezTo>
                  <a:cubicBezTo>
                    <a:pt x="115" y="168"/>
                    <a:pt x="107" y="142"/>
                    <a:pt x="100" y="117"/>
                  </a:cubicBezTo>
                  <a:cubicBezTo>
                    <a:pt x="93" y="93"/>
                    <a:pt x="86" y="70"/>
                    <a:pt x="68" y="52"/>
                  </a:cubicBezTo>
                  <a:cubicBezTo>
                    <a:pt x="49" y="33"/>
                    <a:pt x="27" y="26"/>
                    <a:pt x="3" y="19"/>
                  </a:cubicBezTo>
                  <a:cubicBezTo>
                    <a:pt x="0" y="18"/>
                    <a:pt x="0" y="18"/>
                    <a:pt x="0" y="18"/>
                  </a:cubicBezTo>
                  <a:cubicBezTo>
                    <a:pt x="5" y="0"/>
                    <a:pt x="5" y="0"/>
                    <a:pt x="5" y="0"/>
                  </a:cubicBezTo>
                  <a:cubicBezTo>
                    <a:pt x="8" y="1"/>
                    <a:pt x="8" y="1"/>
                    <a:pt x="8" y="1"/>
                  </a:cubicBezTo>
                  <a:cubicBezTo>
                    <a:pt x="33" y="9"/>
                    <a:pt x="59" y="16"/>
                    <a:pt x="81" y="38"/>
                  </a:cubicBezTo>
                  <a:cubicBezTo>
                    <a:pt x="103" y="60"/>
                    <a:pt x="111" y="86"/>
                    <a:pt x="118" y="111"/>
                  </a:cubicBezTo>
                  <a:cubicBezTo>
                    <a:pt x="125" y="135"/>
                    <a:pt x="132" y="158"/>
                    <a:pt x="150" y="176"/>
                  </a:cubicBezTo>
                  <a:cubicBezTo>
                    <a:pt x="169" y="195"/>
                    <a:pt x="191" y="202"/>
                    <a:pt x="215" y="209"/>
                  </a:cubicBezTo>
                  <a:cubicBezTo>
                    <a:pt x="240" y="216"/>
                    <a:pt x="266" y="224"/>
                    <a:pt x="288" y="245"/>
                  </a:cubicBezTo>
                  <a:cubicBezTo>
                    <a:pt x="310" y="267"/>
                    <a:pt x="318" y="293"/>
                    <a:pt x="325" y="318"/>
                  </a:cubicBezTo>
                  <a:cubicBezTo>
                    <a:pt x="326" y="322"/>
                    <a:pt x="326" y="322"/>
                    <a:pt x="326" y="322"/>
                  </a:cubicBezTo>
                  <a:lnTo>
                    <a:pt x="308" y="3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8" name="iṩlïḓe"/>
            <p:cNvSpPr/>
            <p:nvPr/>
          </p:nvSpPr>
          <p:spPr bwMode="auto">
            <a:xfrm>
              <a:off x="3870325" y="4614862"/>
              <a:ext cx="1041400" cy="1038225"/>
            </a:xfrm>
            <a:custGeom>
              <a:avLst/>
              <a:gdLst>
                <a:gd name="T0" fmla="*/ 259 w 276"/>
                <a:gd name="T1" fmla="*/ 275 h 275"/>
                <a:gd name="T2" fmla="*/ 238 w 276"/>
                <a:gd name="T3" fmla="*/ 245 h 275"/>
                <a:gd name="T4" fmla="*/ 173 w 276"/>
                <a:gd name="T5" fmla="*/ 212 h 275"/>
                <a:gd name="T6" fmla="*/ 100 w 276"/>
                <a:gd name="T7" fmla="*/ 175 h 275"/>
                <a:gd name="T8" fmla="*/ 63 w 276"/>
                <a:gd name="T9" fmla="*/ 102 h 275"/>
                <a:gd name="T10" fmla="*/ 31 w 276"/>
                <a:gd name="T11" fmla="*/ 37 h 275"/>
                <a:gd name="T12" fmla="*/ 0 w 276"/>
                <a:gd name="T13" fmla="*/ 17 h 275"/>
                <a:gd name="T14" fmla="*/ 8 w 276"/>
                <a:gd name="T15" fmla="*/ 0 h 275"/>
                <a:gd name="T16" fmla="*/ 44 w 276"/>
                <a:gd name="T17" fmla="*/ 24 h 275"/>
                <a:gd name="T18" fmla="*/ 81 w 276"/>
                <a:gd name="T19" fmla="*/ 97 h 275"/>
                <a:gd name="T20" fmla="*/ 113 w 276"/>
                <a:gd name="T21" fmla="*/ 162 h 275"/>
                <a:gd name="T22" fmla="*/ 178 w 276"/>
                <a:gd name="T23" fmla="*/ 194 h 275"/>
                <a:gd name="T24" fmla="*/ 252 w 276"/>
                <a:gd name="T25" fmla="*/ 231 h 275"/>
                <a:gd name="T26" fmla="*/ 276 w 276"/>
                <a:gd name="T27" fmla="*/ 268 h 275"/>
                <a:gd name="T28" fmla="*/ 259 w 276"/>
                <a:gd name="T2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275">
                  <a:moveTo>
                    <a:pt x="259" y="275"/>
                  </a:moveTo>
                  <a:cubicBezTo>
                    <a:pt x="253" y="263"/>
                    <a:pt x="247" y="253"/>
                    <a:pt x="238" y="245"/>
                  </a:cubicBezTo>
                  <a:cubicBezTo>
                    <a:pt x="220" y="226"/>
                    <a:pt x="197" y="219"/>
                    <a:pt x="173" y="212"/>
                  </a:cubicBezTo>
                  <a:cubicBezTo>
                    <a:pt x="148" y="205"/>
                    <a:pt x="122" y="197"/>
                    <a:pt x="100" y="175"/>
                  </a:cubicBezTo>
                  <a:cubicBezTo>
                    <a:pt x="78" y="154"/>
                    <a:pt x="71" y="128"/>
                    <a:pt x="63" y="102"/>
                  </a:cubicBezTo>
                  <a:cubicBezTo>
                    <a:pt x="56" y="79"/>
                    <a:pt x="50" y="56"/>
                    <a:pt x="31" y="37"/>
                  </a:cubicBezTo>
                  <a:cubicBezTo>
                    <a:pt x="23" y="29"/>
                    <a:pt x="13" y="22"/>
                    <a:pt x="0" y="17"/>
                  </a:cubicBezTo>
                  <a:cubicBezTo>
                    <a:pt x="8" y="0"/>
                    <a:pt x="8" y="0"/>
                    <a:pt x="8" y="0"/>
                  </a:cubicBezTo>
                  <a:cubicBezTo>
                    <a:pt x="22" y="6"/>
                    <a:pt x="34" y="14"/>
                    <a:pt x="44" y="24"/>
                  </a:cubicBezTo>
                  <a:cubicBezTo>
                    <a:pt x="66" y="46"/>
                    <a:pt x="74" y="72"/>
                    <a:pt x="81" y="97"/>
                  </a:cubicBezTo>
                  <a:cubicBezTo>
                    <a:pt x="88" y="121"/>
                    <a:pt x="95" y="144"/>
                    <a:pt x="113" y="162"/>
                  </a:cubicBezTo>
                  <a:cubicBezTo>
                    <a:pt x="132" y="181"/>
                    <a:pt x="155" y="187"/>
                    <a:pt x="178" y="194"/>
                  </a:cubicBezTo>
                  <a:cubicBezTo>
                    <a:pt x="204" y="202"/>
                    <a:pt x="230" y="209"/>
                    <a:pt x="252" y="231"/>
                  </a:cubicBezTo>
                  <a:cubicBezTo>
                    <a:pt x="262" y="241"/>
                    <a:pt x="270" y="253"/>
                    <a:pt x="276" y="268"/>
                  </a:cubicBezTo>
                  <a:lnTo>
                    <a:pt x="259"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9" name="íśľïḓê"/>
            <p:cNvSpPr/>
            <p:nvPr/>
          </p:nvSpPr>
          <p:spPr bwMode="auto">
            <a:xfrm>
              <a:off x="3859213" y="4875212"/>
              <a:ext cx="787400" cy="792163"/>
            </a:xfrm>
            <a:custGeom>
              <a:avLst/>
              <a:gdLst>
                <a:gd name="T0" fmla="*/ 197 w 209"/>
                <a:gd name="T1" fmla="*/ 210 h 210"/>
                <a:gd name="T2" fmla="*/ 137 w 209"/>
                <a:gd name="T3" fmla="*/ 182 h 210"/>
                <a:gd name="T4" fmla="*/ 64 w 209"/>
                <a:gd name="T5" fmla="*/ 145 h 210"/>
                <a:gd name="T6" fmla="*/ 27 w 209"/>
                <a:gd name="T7" fmla="*/ 72 h 210"/>
                <a:gd name="T8" fmla="*/ 0 w 209"/>
                <a:gd name="T9" fmla="*/ 12 h 210"/>
                <a:gd name="T10" fmla="*/ 14 w 209"/>
                <a:gd name="T11" fmla="*/ 0 h 210"/>
                <a:gd name="T12" fmla="*/ 45 w 209"/>
                <a:gd name="T13" fmla="*/ 67 h 210"/>
                <a:gd name="T14" fmla="*/ 78 w 209"/>
                <a:gd name="T15" fmla="*/ 132 h 210"/>
                <a:gd name="T16" fmla="*/ 143 w 209"/>
                <a:gd name="T17" fmla="*/ 164 h 210"/>
                <a:gd name="T18" fmla="*/ 209 w 209"/>
                <a:gd name="T19" fmla="*/ 195 h 210"/>
                <a:gd name="T20" fmla="*/ 197 w 209"/>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210">
                  <a:moveTo>
                    <a:pt x="197" y="210"/>
                  </a:moveTo>
                  <a:cubicBezTo>
                    <a:pt x="180" y="195"/>
                    <a:pt x="159" y="189"/>
                    <a:pt x="137" y="182"/>
                  </a:cubicBezTo>
                  <a:cubicBezTo>
                    <a:pt x="112" y="175"/>
                    <a:pt x="86" y="167"/>
                    <a:pt x="64" y="145"/>
                  </a:cubicBezTo>
                  <a:cubicBezTo>
                    <a:pt x="42" y="123"/>
                    <a:pt x="35" y="97"/>
                    <a:pt x="27" y="72"/>
                  </a:cubicBezTo>
                  <a:cubicBezTo>
                    <a:pt x="21" y="51"/>
                    <a:pt x="15" y="30"/>
                    <a:pt x="0" y="12"/>
                  </a:cubicBezTo>
                  <a:cubicBezTo>
                    <a:pt x="14" y="0"/>
                    <a:pt x="14" y="0"/>
                    <a:pt x="14" y="0"/>
                  </a:cubicBezTo>
                  <a:cubicBezTo>
                    <a:pt x="32" y="21"/>
                    <a:pt x="39" y="44"/>
                    <a:pt x="45" y="67"/>
                  </a:cubicBezTo>
                  <a:cubicBezTo>
                    <a:pt x="52" y="91"/>
                    <a:pt x="59" y="114"/>
                    <a:pt x="78" y="132"/>
                  </a:cubicBezTo>
                  <a:cubicBezTo>
                    <a:pt x="96" y="151"/>
                    <a:pt x="119" y="157"/>
                    <a:pt x="143" y="164"/>
                  </a:cubicBezTo>
                  <a:cubicBezTo>
                    <a:pt x="165" y="171"/>
                    <a:pt x="189" y="178"/>
                    <a:pt x="209" y="195"/>
                  </a:cubicBezTo>
                  <a:lnTo>
                    <a:pt x="197"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50" name="iŝľîďê"/>
            <p:cNvSpPr/>
            <p:nvPr/>
          </p:nvSpPr>
          <p:spPr bwMode="auto">
            <a:xfrm>
              <a:off x="3854450" y="5384800"/>
              <a:ext cx="287338" cy="287338"/>
            </a:xfrm>
            <a:custGeom>
              <a:avLst/>
              <a:gdLst>
                <a:gd name="T0" fmla="*/ 69 w 76"/>
                <a:gd name="T1" fmla="*/ 76 h 76"/>
                <a:gd name="T2" fmla="*/ 26 w 76"/>
                <a:gd name="T3" fmla="*/ 49 h 76"/>
                <a:gd name="T4" fmla="*/ 0 w 76"/>
                <a:gd name="T5" fmla="*/ 7 h 76"/>
                <a:gd name="T6" fmla="*/ 17 w 76"/>
                <a:gd name="T7" fmla="*/ 0 h 76"/>
                <a:gd name="T8" fmla="*/ 40 w 76"/>
                <a:gd name="T9" fmla="*/ 36 h 76"/>
                <a:gd name="T10" fmla="*/ 76 w 76"/>
                <a:gd name="T11" fmla="*/ 59 h 76"/>
                <a:gd name="T12" fmla="*/ 6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69" y="76"/>
                  </a:moveTo>
                  <a:cubicBezTo>
                    <a:pt x="52" y="69"/>
                    <a:pt x="38" y="61"/>
                    <a:pt x="26" y="49"/>
                  </a:cubicBezTo>
                  <a:cubicBezTo>
                    <a:pt x="15" y="38"/>
                    <a:pt x="6" y="24"/>
                    <a:pt x="0" y="7"/>
                  </a:cubicBezTo>
                  <a:cubicBezTo>
                    <a:pt x="17" y="0"/>
                    <a:pt x="17" y="0"/>
                    <a:pt x="17" y="0"/>
                  </a:cubicBezTo>
                  <a:cubicBezTo>
                    <a:pt x="23" y="15"/>
                    <a:pt x="30" y="26"/>
                    <a:pt x="40" y="36"/>
                  </a:cubicBezTo>
                  <a:cubicBezTo>
                    <a:pt x="49" y="45"/>
                    <a:pt x="61" y="53"/>
                    <a:pt x="76" y="59"/>
                  </a:cubicBezTo>
                  <a:lnTo>
                    <a:pt x="69"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grpSp>
      <p:sp>
        <p:nvSpPr>
          <p:cNvPr id="74" name="文本框 73"/>
          <p:cNvSpPr txBox="1"/>
          <p:nvPr/>
        </p:nvSpPr>
        <p:spPr>
          <a:xfrm>
            <a:off x="3710305" y="1072515"/>
            <a:ext cx="4772660" cy="550545"/>
          </a:xfrm>
          <a:prstGeom prst="rect">
            <a:avLst/>
          </a:prstGeom>
          <a:noFill/>
        </p:spPr>
        <p:txBody>
          <a:bodyPr wrap="square" rtlCol="0">
            <a:noAutofit/>
          </a:bodyPr>
          <a:lstStyle/>
          <a:p>
            <a:pPr algn="ctr"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Feature Importance Analysis</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pic>
        <p:nvPicPr>
          <p:cNvPr id="75" name="图片 74" descr="cluster_1_catboost_feature_importance"/>
          <p:cNvPicPr>
            <a:picLocks noChangeAspect="1"/>
          </p:cNvPicPr>
          <p:nvPr/>
        </p:nvPicPr>
        <p:blipFill>
          <a:blip r:embed="rId14"/>
          <a:stretch>
            <a:fillRect/>
          </a:stretch>
        </p:blipFill>
        <p:spPr>
          <a:xfrm>
            <a:off x="801370" y="541020"/>
            <a:ext cx="3326130" cy="2495550"/>
          </a:xfrm>
          <a:prstGeom prst="rect">
            <a:avLst/>
          </a:prstGeom>
        </p:spPr>
      </p:pic>
      <p:sp>
        <p:nvSpPr>
          <p:cNvPr id="76" name="文本框 75"/>
          <p:cNvSpPr txBox="1"/>
          <p:nvPr/>
        </p:nvSpPr>
        <p:spPr>
          <a:xfrm>
            <a:off x="1624965" y="3694430"/>
            <a:ext cx="2587625" cy="695325"/>
          </a:xfrm>
          <a:prstGeom prst="rect">
            <a:avLst/>
          </a:prstGeom>
          <a:noFill/>
        </p:spPr>
        <p:txBody>
          <a:bodyPr wrap="square" rtlCol="0">
            <a:noAutofit/>
          </a:bodyPr>
          <a:p>
            <a:r>
              <a:rPr lang="en-US" altLang="zh-CN"/>
              <a:t>cluster_1_catboost_feature_importance</a:t>
            </a:r>
            <a:endParaRPr lang="zh-CN" altLang="en-US"/>
          </a:p>
        </p:txBody>
      </p:sp>
      <p:pic>
        <p:nvPicPr>
          <p:cNvPr id="77" name="图片 76" descr="cluster_1_rf_feature_importance"/>
          <p:cNvPicPr>
            <a:picLocks noChangeAspect="1"/>
          </p:cNvPicPr>
          <p:nvPr/>
        </p:nvPicPr>
        <p:blipFill>
          <a:blip r:embed="rId15"/>
          <a:stretch>
            <a:fillRect/>
          </a:stretch>
        </p:blipFill>
        <p:spPr>
          <a:xfrm>
            <a:off x="4358005" y="1623060"/>
            <a:ext cx="3209290" cy="2407285"/>
          </a:xfrm>
          <a:prstGeom prst="rect">
            <a:avLst/>
          </a:prstGeom>
        </p:spPr>
      </p:pic>
      <p:sp>
        <p:nvSpPr>
          <p:cNvPr id="78" name="文本框 77"/>
          <p:cNvSpPr txBox="1"/>
          <p:nvPr/>
        </p:nvSpPr>
        <p:spPr>
          <a:xfrm>
            <a:off x="4614545" y="4107180"/>
            <a:ext cx="2952750" cy="647065"/>
          </a:xfrm>
          <a:prstGeom prst="rect">
            <a:avLst/>
          </a:prstGeom>
          <a:noFill/>
        </p:spPr>
        <p:txBody>
          <a:bodyPr wrap="square" rtlCol="0">
            <a:noAutofit/>
          </a:bodyPr>
          <a:p>
            <a:r>
              <a:rPr lang="en-US" altLang="zh-CN"/>
              <a:t>cluster_1_rf_feature_importance</a:t>
            </a:r>
            <a:endParaRPr lang="en-US" altLang="zh-CN"/>
          </a:p>
        </p:txBody>
      </p:sp>
      <p:pic>
        <p:nvPicPr>
          <p:cNvPr id="80" name="图片 79" descr="cluster_0_logistic_coef_class_acoustic (1)"/>
          <p:cNvPicPr>
            <a:picLocks noChangeAspect="1"/>
          </p:cNvPicPr>
          <p:nvPr/>
        </p:nvPicPr>
        <p:blipFill>
          <a:blip r:embed="rId16"/>
          <a:stretch>
            <a:fillRect/>
          </a:stretch>
        </p:blipFill>
        <p:spPr>
          <a:xfrm>
            <a:off x="7833360" y="2463800"/>
            <a:ext cx="3267710" cy="2451100"/>
          </a:xfrm>
          <a:prstGeom prst="rect">
            <a:avLst/>
          </a:prstGeom>
        </p:spPr>
      </p:pic>
      <p:sp>
        <p:nvSpPr>
          <p:cNvPr id="81" name="文本框 80"/>
          <p:cNvSpPr txBox="1"/>
          <p:nvPr/>
        </p:nvSpPr>
        <p:spPr>
          <a:xfrm>
            <a:off x="8104505" y="5015230"/>
            <a:ext cx="2742565" cy="769620"/>
          </a:xfrm>
          <a:prstGeom prst="rect">
            <a:avLst/>
          </a:prstGeom>
          <a:noFill/>
        </p:spPr>
        <p:txBody>
          <a:bodyPr wrap="square" rtlCol="0">
            <a:noAutofit/>
          </a:bodyPr>
          <a:p>
            <a:r>
              <a:rPr lang="en-US" altLang="zh-CN"/>
              <a:t>cluster_0_logistic_coef_class_acoustic</a:t>
            </a:r>
            <a:endParaRPr lang="en-US" altLang="zh-CN"/>
          </a:p>
        </p:txBody>
      </p:sp>
      <p:sp>
        <p:nvSpPr>
          <p:cNvPr id="82" name="文本框 81"/>
          <p:cNvSpPr txBox="1"/>
          <p:nvPr/>
        </p:nvSpPr>
        <p:spPr>
          <a:xfrm>
            <a:off x="4482465" y="422275"/>
            <a:ext cx="3806190" cy="519430"/>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Modeling&amp;evaluation</a:t>
            </a:r>
            <a:endParaRPr kumimoji="0" lang="zh-CN" altLang="en-US" sz="2400" u="none" strike="noStrike" kern="1200" cap="none" spc="0" normalizeH="0" baseline="0" noProof="0" dirty="0">
              <a:ln>
                <a:noFill/>
              </a:ln>
              <a:blipFill>
                <a:blip r:embed="rId17"/>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3456940" y="-949325"/>
            <a:ext cx="4353560" cy="11242675"/>
          </a:xfrm>
          <a:prstGeom prst="rect">
            <a:avLst/>
          </a:prstGeom>
        </p:spPr>
      </p:pic>
      <p:sp>
        <p:nvSpPr>
          <p:cNvPr id="6" name="文本框 5"/>
          <p:cNvSpPr txBox="1"/>
          <p:nvPr/>
        </p:nvSpPr>
        <p:spPr>
          <a:xfrm>
            <a:off x="800735" y="642620"/>
            <a:ext cx="4301490" cy="946785"/>
          </a:xfrm>
          <a:prstGeom prst="rect">
            <a:avLst/>
          </a:prstGeom>
          <a:noFill/>
        </p:spPr>
        <p:txBody>
          <a:bodyPr wrap="square" rtlCol="0">
            <a:noAutofit/>
          </a:bodyPr>
          <a:p>
            <a:pPr algn="l" defTabSz="1219200"/>
            <a:r>
              <a:rPr lang="en-US" altLang="zh-CN" sz="36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Summary</a:t>
            </a:r>
            <a:endParaRPr lang="zh-CN" altLang="en-US" sz="3600"/>
          </a:p>
        </p:txBody>
      </p:sp>
      <p:sp>
        <p:nvSpPr>
          <p:cNvPr id="7" name="文本框 6"/>
          <p:cNvSpPr txBox="1"/>
          <p:nvPr/>
        </p:nvSpPr>
        <p:spPr>
          <a:xfrm>
            <a:off x="949960" y="1221105"/>
            <a:ext cx="8035925" cy="4770120"/>
          </a:xfrm>
          <a:prstGeom prst="rect">
            <a:avLst/>
          </a:prstGeom>
          <a:noFill/>
        </p:spPr>
        <p:txBody>
          <a:bodyPr wrap="square" rtlCol="0">
            <a:noAutofit/>
          </a:bodyPr>
          <a:p>
            <a:r>
              <a:rPr lang="en-US" altLang="zh-CN"/>
              <a:t>In this project, I applied machine learning techniques to classify music tracks based on their audio features. After preprocessing the dataset and clustering similar tracks, we trained and evaluated three models: Logistic Regression, Random Forest, and CatBoost.</a:t>
            </a:r>
            <a:endParaRPr lang="en-US" altLang="zh-CN"/>
          </a:p>
          <a:p>
            <a:endParaRPr lang="en-US" altLang="zh-CN"/>
          </a:p>
          <a:p>
            <a:r>
              <a:rPr lang="en-US" altLang="zh-CN"/>
              <a:t>Each model was evaluated based on its ability to predict the music genre accurately. Logistic Regression served as a simple baseline, while Random Forest and CatBoost provided more powerful performance due to their ability to handle complex, non-linear relationships.</a:t>
            </a:r>
            <a:endParaRPr lang="en-US" altLang="zh-CN"/>
          </a:p>
          <a:p>
            <a:endParaRPr lang="en-US" altLang="zh-CN"/>
          </a:p>
          <a:p>
            <a:r>
              <a:rPr lang="en-US" altLang="zh-CN"/>
              <a:t>To better understand model behavior, I also performed feature importance analysis using model coefficients . This provided insight into which audio features most strongly influenced genre classification.</a:t>
            </a:r>
            <a:endParaRPr lang="en-US" altLang="zh-CN"/>
          </a:p>
          <a:p>
            <a:endParaRPr lang="en-US" altLang="zh-CN"/>
          </a:p>
          <a:p>
            <a:r>
              <a:rPr lang="en-US" altLang="zh-CN"/>
              <a:t>The whole project demonstrated the effectiveness of modern machine learning techniques in music classification and highlighted the strengths of ensemble and gradient boosting models for structured data.</a:t>
            </a:r>
            <a:endParaRPr lang="en-US" altLang="zh-CN"/>
          </a:p>
        </p:txBody>
      </p:sp>
    </p:spTree>
    <p:custDataLst>
      <p:tags r:id="rId1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个人学习、研究。</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任何形式的在线付费下载。</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网络转</a:t>
            </a:r>
            <a:r>
              <a:rPr lang="zh-CN" altLang="en-US" sz="1200" kern="0">
                <a:solidFill>
                  <a:prstClr val="white"/>
                </a:solidFill>
                <a:latin typeface="微软雅黑" panose="020B0503020204020204" pitchFamily="34" charset="-122"/>
                <a:ea typeface="微软雅黑" panose="020B0503020204020204" pitchFamily="34" charset="-122"/>
              </a:rPr>
              <a:t>载、线上线下传</a:t>
            </a:r>
            <a:r>
              <a:rPr lang="zh-CN" altLang="en-US" sz="1200" kern="0" dirty="0">
                <a:solidFill>
                  <a:prstClr val="white"/>
                </a:solidFill>
                <a:latin typeface="微软雅黑" panose="020B0503020204020204" pitchFamily="34" charset="-122"/>
                <a:ea typeface="微软雅黑" panose="020B0503020204020204" pitchFamily="34" charset="-122"/>
              </a:rPr>
              <a:t>播。</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r:id="rId18" p14:bwMode="auto">
            <p14:nvContentPartPr>
              <p14:cNvPr id="7" name="墨迹 6"/>
              <p14:cNvContentPartPr/>
              <p14:nvPr/>
            </p14:nvContentPartPr>
            <p14:xfrm>
              <a:off x="-1269037" y="737060"/>
              <a:ext cx="360" cy="360"/>
            </p14:xfrm>
          </p:contentPart>
        </mc:Choice>
        <mc:Fallback xmlns="">
          <p:pic>
            <p:nvPicPr>
              <p:cNvPr id="7" name="墨迹 6"/>
            </p:nvPicPr>
            <p:blipFill>
              <a:blip r:embed="rId19"/>
            </p:blipFill>
            <p:spPr>
              <a:xfrm>
                <a:off x="-1269037" y="737060"/>
                <a:ext cx="360" cy="3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1" name="组合 20"/>
          <p:cNvGrpSpPr/>
          <p:nvPr/>
        </p:nvGrpSpPr>
        <p:grpSpPr>
          <a:xfrm>
            <a:off x="635" y="0"/>
            <a:ext cx="11389995" cy="6858000"/>
            <a:chOff x="1" y="0"/>
            <a:chExt cx="17937" cy="10800"/>
          </a:xfrm>
        </p:grpSpPr>
        <p:pic>
          <p:nvPicPr>
            <p:cNvPr id="20" name="图片 19" descr="组 8"/>
            <p:cNvPicPr>
              <a:picLocks noChangeAspect="1"/>
            </p:cNvPicPr>
            <p:nvPr/>
          </p:nvPicPr>
          <p:blipFill>
            <a:blip r:embed="rId2" cstate="screen"/>
            <a:stretch>
              <a:fillRect/>
            </a:stretch>
          </p:blipFill>
          <p:spPr>
            <a:xfrm rot="16200000" flipV="1">
              <a:off x="3453" y="-3452"/>
              <a:ext cx="10800" cy="17705"/>
            </a:xfrm>
            <a:prstGeom prst="rect">
              <a:avLst/>
            </a:prstGeom>
          </p:spPr>
        </p:pic>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40" name="组合 39"/>
          <p:cNvGrpSpPr/>
          <p:nvPr/>
        </p:nvGrpSpPr>
        <p:grpSpPr>
          <a:xfrm>
            <a:off x="1214755" y="1270000"/>
            <a:ext cx="3754120" cy="854075"/>
            <a:chOff x="1414" y="1755"/>
            <a:chExt cx="5631" cy="1260"/>
          </a:xfrm>
        </p:grpSpPr>
        <p:grpSp>
          <p:nvGrpSpPr>
            <p:cNvPr id="13" name="组合 12"/>
            <p:cNvGrpSpPr/>
            <p:nvPr/>
          </p:nvGrpSpPr>
          <p:grpSpPr>
            <a:xfrm>
              <a:off x="5389" y="1937"/>
              <a:ext cx="697" cy="559"/>
              <a:chOff x="8465906" y="1692458"/>
              <a:chExt cx="1150705" cy="887295"/>
            </a:xfrm>
          </p:grpSpPr>
          <p:sp>
            <p:nvSpPr>
              <p:cNvPr id="14" name="圆角矩形 13"/>
              <p:cNvSpPr/>
              <p:nvPr/>
            </p:nvSpPr>
            <p:spPr>
              <a:xfrm>
                <a:off x="8465906" y="1692458"/>
                <a:ext cx="1150705" cy="887295"/>
              </a:xfrm>
              <a:prstGeom prst="round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pitchFamily="34" charset="-122"/>
                  <a:cs typeface="+mn-ea"/>
                  <a:sym typeface="Arial" panose="020B0604020202020204"/>
                </a:endParaRPr>
              </a:p>
            </p:txBody>
          </p:sp>
          <p:sp>
            <p:nvSpPr>
              <p:cNvPr id="15" name="í$lîďe"/>
              <p:cNvSpPr/>
              <p:nvPr/>
            </p:nvSpPr>
            <p:spPr bwMode="auto">
              <a:xfrm>
                <a:off x="8796698" y="1854440"/>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5400A2"/>
              </a:solidFill>
              <a:ln w="9525">
                <a:noFill/>
                <a:round/>
              </a:ln>
            </p:spPr>
            <p:txBody>
              <a:bodyPr anchor="ctr"/>
              <a:lstStyle/>
              <a:p>
                <a:pPr algn="ctr"/>
                <a:endParaRPr>
                  <a:solidFill>
                    <a:schemeClr val="tx1"/>
                  </a:solidFill>
                  <a:latin typeface="Arial" panose="020B0604020202020204"/>
                  <a:ea typeface="微软雅黑" panose="020B0503020204020204" pitchFamily="34" charset="-122"/>
                  <a:cs typeface="+mn-ea"/>
                  <a:sym typeface="Arial" panose="020B0604020202020204"/>
                </a:endParaRPr>
              </a:p>
            </p:txBody>
          </p:sp>
        </p:grpSp>
        <p:sp>
          <p:nvSpPr>
            <p:cNvPr id="37" name="文本框 36"/>
            <p:cNvSpPr txBox="1"/>
            <p:nvPr/>
          </p:nvSpPr>
          <p:spPr>
            <a:xfrm>
              <a:off x="1414" y="1755"/>
              <a:ext cx="5631" cy="1260"/>
            </a:xfrm>
            <a:prstGeom prst="rect">
              <a:avLst/>
            </a:prstGeom>
            <a:noFill/>
          </p:spPr>
          <p:txBody>
            <a:bodyPr wrap="square" rtlCol="0">
              <a:no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Project Motivation &amp; Objectives</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grpSp>
        <p:nvGrpSpPr>
          <p:cNvPr id="19" name="组合 18"/>
          <p:cNvGrpSpPr/>
          <p:nvPr/>
        </p:nvGrpSpPr>
        <p:grpSpPr>
          <a:xfrm>
            <a:off x="4309745" y="1710690"/>
            <a:ext cx="3573145" cy="3435985"/>
            <a:chOff x="6787" y="2695"/>
            <a:chExt cx="5627" cy="5411"/>
          </a:xfrm>
        </p:grpSpPr>
        <p:pic>
          <p:nvPicPr>
            <p:cNvPr id="4" name="图片 3" descr="组 6"/>
            <p:cNvPicPr>
              <a:picLocks noChangeAspect="1"/>
            </p:cNvPicPr>
            <p:nvPr/>
          </p:nvPicPr>
          <p:blipFill>
            <a:blip r:embed="rId3" cstate="screen"/>
            <a:stretch>
              <a:fillRect/>
            </a:stretch>
          </p:blipFill>
          <p:spPr>
            <a:xfrm>
              <a:off x="6787" y="2695"/>
              <a:ext cx="5627" cy="5411"/>
            </a:xfrm>
            <a:prstGeom prst="rect">
              <a:avLst/>
            </a:prstGeom>
          </p:spPr>
        </p:pic>
        <p:sp>
          <p:nvSpPr>
            <p:cNvPr id="17" name="文本框 16"/>
            <p:cNvSpPr txBox="1"/>
            <p:nvPr/>
          </p:nvSpPr>
          <p:spPr>
            <a:xfrm>
              <a:off x="8284" y="4931"/>
              <a:ext cx="2633" cy="1168"/>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noProof="0" dirty="0">
                  <a:blipFill>
                    <a:blip r:embed="rId4"/>
                    <a:stretch>
                      <a:fillRect/>
                    </a:stretch>
                  </a:blipFill>
                  <a:effectLst>
                    <a:outerShdw blurRad="50800" dist="38100" dir="5400000" algn="t" rotWithShape="0">
                      <a:prstClr val="black">
                        <a:alpha val="100000"/>
                      </a:prstClr>
                    </a:outerShdw>
                  </a:effectLst>
                  <a:latin typeface="Arial" panose="020B0604020202020204"/>
                  <a:ea typeface="微软雅黑" panose="020B0503020204020204" pitchFamily="34" charset="-122"/>
                  <a:cs typeface="思源黑体 CN Heavy" panose="020B0A00000000000000" charset="-122"/>
                  <a:sym typeface="Arial" panose="020B0604020202020204"/>
                </a:rPr>
                <a:t>CONTENT</a:t>
              </a:r>
              <a:endParaRPr lang="en-US" altLang="zh-CN" sz="2400" b="1" noProof="0" dirty="0">
                <a:blipFill>
                  <a:blip r:embed="rId4"/>
                  <a:stretch>
                    <a:fillRect/>
                  </a:stretch>
                </a:blipFill>
                <a:effectLst>
                  <a:outerShdw blurRad="50800" dist="38100" dir="5400000" algn="t" rotWithShape="0">
                    <a:prstClr val="black">
                      <a:alpha val="100000"/>
                    </a:prstClr>
                  </a:outerShdw>
                </a:effectLst>
                <a:latin typeface="Arial" panose="020B0604020202020204"/>
                <a:ea typeface="微软雅黑" panose="020B0503020204020204" pitchFamily="34" charset="-122"/>
                <a:cs typeface="思源黑体 CN Heavy" panose="020B0A00000000000000" charset="-122"/>
                <a:sym typeface="Arial" panose="020B0604020202020204"/>
              </a:endParaRPr>
            </a:p>
          </p:txBody>
        </p:sp>
      </p:grpSp>
      <p:grpSp>
        <p:nvGrpSpPr>
          <p:cNvPr id="22" name="组合 21"/>
          <p:cNvGrpSpPr/>
          <p:nvPr/>
        </p:nvGrpSpPr>
        <p:grpSpPr>
          <a:xfrm>
            <a:off x="1023034" y="3729355"/>
            <a:ext cx="3286076" cy="817245"/>
            <a:chOff x="1134" y="1815"/>
            <a:chExt cx="4952" cy="1287"/>
          </a:xfrm>
        </p:grpSpPr>
        <p:grpSp>
          <p:nvGrpSpPr>
            <p:cNvPr id="23" name="组合 22"/>
            <p:cNvGrpSpPr/>
            <p:nvPr/>
          </p:nvGrpSpPr>
          <p:grpSpPr>
            <a:xfrm>
              <a:off x="5389" y="1937"/>
              <a:ext cx="697" cy="559"/>
              <a:chOff x="8465906" y="1692458"/>
              <a:chExt cx="1150705" cy="887295"/>
            </a:xfrm>
          </p:grpSpPr>
          <p:sp>
            <p:nvSpPr>
              <p:cNvPr id="24" name="圆角矩形 23"/>
              <p:cNvSpPr/>
              <p:nvPr/>
            </p:nvSpPr>
            <p:spPr>
              <a:xfrm>
                <a:off x="8465906" y="1692458"/>
                <a:ext cx="1150705" cy="887295"/>
              </a:xfrm>
              <a:prstGeom prst="round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a:ea typeface="微软雅黑" panose="020B0503020204020204" pitchFamily="34" charset="-122"/>
                  <a:cs typeface="+mn-ea"/>
                  <a:sym typeface="Arial" panose="020B0604020202020204"/>
                </a:endParaRPr>
              </a:p>
            </p:txBody>
          </p:sp>
          <p:sp>
            <p:nvSpPr>
              <p:cNvPr id="25" name="í$lîďe"/>
              <p:cNvSpPr/>
              <p:nvPr/>
            </p:nvSpPr>
            <p:spPr bwMode="auto">
              <a:xfrm>
                <a:off x="8796698" y="1854440"/>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5400A2"/>
              </a:solidFill>
              <a:ln w="9525">
                <a:noFill/>
                <a:round/>
              </a:ln>
            </p:spPr>
            <p:txBody>
              <a:bodyPr anchor="ctr"/>
              <a:lstStyle/>
              <a:p>
                <a:pPr algn="ctr"/>
                <a:endParaRPr>
                  <a:solidFill>
                    <a:schemeClr val="tx1"/>
                  </a:solidFill>
                  <a:latin typeface="Arial" panose="020B0604020202020204"/>
                  <a:ea typeface="微软雅黑" panose="020B0503020204020204" pitchFamily="34" charset="-122"/>
                  <a:cs typeface="+mn-ea"/>
                  <a:sym typeface="Arial" panose="020B0604020202020204"/>
                </a:endParaRPr>
              </a:p>
            </p:txBody>
          </p:sp>
        </p:grpSp>
        <p:sp>
          <p:nvSpPr>
            <p:cNvPr id="27" name="文本框 26"/>
            <p:cNvSpPr txBox="1"/>
            <p:nvPr/>
          </p:nvSpPr>
          <p:spPr>
            <a:xfrm>
              <a:off x="1134" y="1815"/>
              <a:ext cx="4134" cy="1287"/>
            </a:xfrm>
            <a:prstGeom prst="rect">
              <a:avLst/>
            </a:prstGeom>
            <a:noFill/>
          </p:spPr>
          <p:txBody>
            <a:bodyPr wrap="square" rtlCol="0">
              <a:noAutofit/>
            </a:bodyPr>
            <a:lstStyle/>
            <a:p>
              <a:pPr algn="dist"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Dataset Overview</a:t>
              </a:r>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&amp;</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Preprocessing</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grpSp>
        <p:nvGrpSpPr>
          <p:cNvPr id="29" name="组合 28"/>
          <p:cNvGrpSpPr/>
          <p:nvPr/>
        </p:nvGrpSpPr>
        <p:grpSpPr>
          <a:xfrm flipH="1">
            <a:off x="8011160" y="1363345"/>
            <a:ext cx="2835275" cy="706755"/>
            <a:chOff x="1621" y="1902"/>
            <a:chExt cx="4465" cy="1113"/>
          </a:xfrm>
        </p:grpSpPr>
        <p:grpSp>
          <p:nvGrpSpPr>
            <p:cNvPr id="30" name="组合 29"/>
            <p:cNvGrpSpPr/>
            <p:nvPr/>
          </p:nvGrpSpPr>
          <p:grpSpPr>
            <a:xfrm>
              <a:off x="5389" y="1937"/>
              <a:ext cx="697" cy="559"/>
              <a:chOff x="8465906" y="1692458"/>
              <a:chExt cx="1150705" cy="887295"/>
            </a:xfrm>
          </p:grpSpPr>
          <p:sp>
            <p:nvSpPr>
              <p:cNvPr id="31" name="圆角矩形 30"/>
              <p:cNvSpPr/>
              <p:nvPr/>
            </p:nvSpPr>
            <p:spPr>
              <a:xfrm>
                <a:off x="8465906" y="1692458"/>
                <a:ext cx="1150705" cy="887295"/>
              </a:xfrm>
              <a:prstGeom prst="round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tx1"/>
                  </a:solidFill>
                  <a:latin typeface="Arial" panose="020B0604020202020204"/>
                  <a:ea typeface="微软雅黑" panose="020B0503020204020204" pitchFamily="34" charset="-122"/>
                  <a:cs typeface="+mn-ea"/>
                  <a:sym typeface="Arial" panose="020B0604020202020204"/>
                </a:endParaRPr>
              </a:p>
            </p:txBody>
          </p:sp>
          <p:sp>
            <p:nvSpPr>
              <p:cNvPr id="32" name="í$lîďe"/>
              <p:cNvSpPr/>
              <p:nvPr/>
            </p:nvSpPr>
            <p:spPr bwMode="auto">
              <a:xfrm>
                <a:off x="8796698" y="1854440"/>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5400A2"/>
              </a:solidFill>
              <a:ln w="9525">
                <a:noFill/>
                <a:round/>
              </a:ln>
            </p:spPr>
            <p:txBody>
              <a:bodyPr anchor="ctr"/>
              <a:lstStyle/>
              <a:p>
                <a:pPr algn="r"/>
                <a:endParaRPr>
                  <a:solidFill>
                    <a:schemeClr val="tx1"/>
                  </a:solidFill>
                  <a:latin typeface="Arial" panose="020B0604020202020204"/>
                  <a:ea typeface="微软雅黑" panose="020B0503020204020204" pitchFamily="34" charset="-122"/>
                  <a:cs typeface="+mn-ea"/>
                  <a:sym typeface="Arial" panose="020B0604020202020204"/>
                </a:endParaRPr>
              </a:p>
            </p:txBody>
          </p:sp>
        </p:grpSp>
        <p:sp>
          <p:nvSpPr>
            <p:cNvPr id="35" name="文本框 34"/>
            <p:cNvSpPr txBox="1"/>
            <p:nvPr/>
          </p:nvSpPr>
          <p:spPr>
            <a:xfrm>
              <a:off x="1621" y="1902"/>
              <a:ext cx="3567" cy="1113"/>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Modeling</a:t>
              </a:r>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&amp;</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evaluation</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grpSp>
        <p:nvGrpSpPr>
          <p:cNvPr id="80" name="组合 79"/>
          <p:cNvGrpSpPr/>
          <p:nvPr/>
        </p:nvGrpSpPr>
        <p:grpSpPr>
          <a:xfrm flipH="1">
            <a:off x="8011160" y="3763010"/>
            <a:ext cx="2832100" cy="398780"/>
            <a:chOff x="1626" y="1868"/>
            <a:chExt cx="4460" cy="628"/>
          </a:xfrm>
        </p:grpSpPr>
        <p:grpSp>
          <p:nvGrpSpPr>
            <p:cNvPr id="81" name="组合 80"/>
            <p:cNvGrpSpPr/>
            <p:nvPr/>
          </p:nvGrpSpPr>
          <p:grpSpPr>
            <a:xfrm>
              <a:off x="5389" y="1937"/>
              <a:ext cx="697" cy="559"/>
              <a:chOff x="8465906" y="1692458"/>
              <a:chExt cx="1150705" cy="887295"/>
            </a:xfrm>
          </p:grpSpPr>
          <p:sp>
            <p:nvSpPr>
              <p:cNvPr id="82" name="圆角矩形 81"/>
              <p:cNvSpPr/>
              <p:nvPr/>
            </p:nvSpPr>
            <p:spPr>
              <a:xfrm>
                <a:off x="8465906" y="1692458"/>
                <a:ext cx="1150705" cy="887295"/>
              </a:xfrm>
              <a:prstGeom prst="round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solidFill>
                    <a:schemeClr val="tx1"/>
                  </a:solidFill>
                  <a:latin typeface="Arial" panose="020B0604020202020204"/>
                  <a:ea typeface="微软雅黑" panose="020B0503020204020204" pitchFamily="34" charset="-122"/>
                  <a:cs typeface="+mn-ea"/>
                  <a:sym typeface="Arial" panose="020B0604020202020204"/>
                </a:endParaRPr>
              </a:p>
            </p:txBody>
          </p:sp>
          <p:sp>
            <p:nvSpPr>
              <p:cNvPr id="83" name="í$lîďe"/>
              <p:cNvSpPr/>
              <p:nvPr/>
            </p:nvSpPr>
            <p:spPr bwMode="auto">
              <a:xfrm>
                <a:off x="8796698" y="1854440"/>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5400A2"/>
              </a:solidFill>
              <a:ln w="9525">
                <a:noFill/>
                <a:round/>
              </a:ln>
            </p:spPr>
            <p:txBody>
              <a:bodyPr anchor="ctr"/>
              <a:lstStyle/>
              <a:p>
                <a:pPr algn="r"/>
                <a:endParaRPr>
                  <a:solidFill>
                    <a:schemeClr val="tx1"/>
                  </a:solidFill>
                  <a:latin typeface="Arial" panose="020B0604020202020204"/>
                  <a:ea typeface="微软雅黑" panose="020B0503020204020204" pitchFamily="34" charset="-122"/>
                  <a:cs typeface="+mn-ea"/>
                  <a:sym typeface="Arial" panose="020B0604020202020204"/>
                </a:endParaRPr>
              </a:p>
            </p:txBody>
          </p:sp>
        </p:grpSp>
        <p:sp>
          <p:nvSpPr>
            <p:cNvPr id="85" name="文本框 84"/>
            <p:cNvSpPr txBox="1"/>
            <p:nvPr/>
          </p:nvSpPr>
          <p:spPr>
            <a:xfrm>
              <a:off x="1626" y="1868"/>
              <a:ext cx="3114"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Summary</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grpSp>
        <p:nvGrpSpPr>
          <p:cNvPr id="104" name="组合 103"/>
          <p:cNvGrpSpPr/>
          <p:nvPr/>
        </p:nvGrpSpPr>
        <p:grpSpPr>
          <a:xfrm>
            <a:off x="12700" y="-8890"/>
            <a:ext cx="12164060" cy="6866255"/>
            <a:chOff x="20" y="-14"/>
            <a:chExt cx="19156" cy="10813"/>
          </a:xfrm>
        </p:grpSpPr>
        <p:grpSp>
          <p:nvGrpSpPr>
            <p:cNvPr id="96" name="组合 95"/>
            <p:cNvGrpSpPr/>
            <p:nvPr/>
          </p:nvGrpSpPr>
          <p:grpSpPr>
            <a:xfrm>
              <a:off x="20" y="1"/>
              <a:ext cx="2100" cy="10799"/>
              <a:chOff x="20" y="1"/>
              <a:chExt cx="2100" cy="10799"/>
            </a:xfrm>
          </p:grpSpPr>
          <p:grpSp>
            <p:nvGrpSpPr>
              <p:cNvPr id="87" name="组合 86"/>
              <p:cNvGrpSpPr/>
              <p:nvPr/>
            </p:nvGrpSpPr>
            <p:grpSpPr>
              <a:xfrm>
                <a:off x="20" y="1"/>
                <a:ext cx="2100" cy="2013"/>
                <a:chOff x="1955" y="1363"/>
                <a:chExt cx="15288" cy="8072"/>
              </a:xfrm>
            </p:grpSpPr>
            <p:pic>
              <p:nvPicPr>
                <p:cNvPr id="88" name="图片 87" descr="1"/>
                <p:cNvPicPr>
                  <a:picLocks noChangeAspect="1"/>
                </p:cNvPicPr>
                <p:nvPr/>
              </p:nvPicPr>
              <p:blipFill>
                <a:blip r:embed="rId5" cstate="screen"/>
                <a:srcRect/>
                <a:stretch>
                  <a:fillRect/>
                </a:stretch>
              </p:blipFill>
              <p:spPr>
                <a:xfrm rot="5400000">
                  <a:off x="5565" y="-2210"/>
                  <a:ext cx="8072" cy="15218"/>
                </a:xfrm>
                <a:prstGeom prst="rect">
                  <a:avLst/>
                </a:prstGeom>
              </p:spPr>
            </p:pic>
            <p:sp>
              <p:nvSpPr>
                <p:cNvPr id="89" name="矩形 88"/>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93" name="组合 92"/>
              <p:cNvGrpSpPr/>
              <p:nvPr/>
            </p:nvGrpSpPr>
            <p:grpSpPr>
              <a:xfrm>
                <a:off x="20" y="8788"/>
                <a:ext cx="2100" cy="2013"/>
                <a:chOff x="1955" y="1363"/>
                <a:chExt cx="15288" cy="8072"/>
              </a:xfrm>
            </p:grpSpPr>
            <p:pic>
              <p:nvPicPr>
                <p:cNvPr id="94" name="图片 93" descr="1"/>
                <p:cNvPicPr>
                  <a:picLocks noChangeAspect="1"/>
                </p:cNvPicPr>
                <p:nvPr/>
              </p:nvPicPr>
              <p:blipFill>
                <a:blip r:embed="rId5" cstate="screen"/>
                <a:srcRect/>
                <a:stretch>
                  <a:fillRect/>
                </a:stretch>
              </p:blipFill>
              <p:spPr>
                <a:xfrm rot="5400000">
                  <a:off x="5565" y="-2210"/>
                  <a:ext cx="8072" cy="15218"/>
                </a:xfrm>
                <a:prstGeom prst="rect">
                  <a:avLst/>
                </a:prstGeom>
              </p:spPr>
            </p:pic>
            <p:sp>
              <p:nvSpPr>
                <p:cNvPr id="95" name="矩形 94"/>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grpSp>
          <p:nvGrpSpPr>
            <p:cNvPr id="97" name="组合 96"/>
            <p:cNvGrpSpPr/>
            <p:nvPr/>
          </p:nvGrpSpPr>
          <p:grpSpPr>
            <a:xfrm>
              <a:off x="17076" y="-14"/>
              <a:ext cx="2100" cy="10799"/>
              <a:chOff x="20" y="1"/>
              <a:chExt cx="2100" cy="10799"/>
            </a:xfrm>
          </p:grpSpPr>
          <p:grpSp>
            <p:nvGrpSpPr>
              <p:cNvPr id="98" name="组合 97"/>
              <p:cNvGrpSpPr/>
              <p:nvPr/>
            </p:nvGrpSpPr>
            <p:grpSpPr>
              <a:xfrm>
                <a:off x="20" y="1"/>
                <a:ext cx="2100" cy="2013"/>
                <a:chOff x="1955" y="1363"/>
                <a:chExt cx="15288" cy="8072"/>
              </a:xfrm>
            </p:grpSpPr>
            <p:pic>
              <p:nvPicPr>
                <p:cNvPr id="99" name="图片 98" descr="1"/>
                <p:cNvPicPr>
                  <a:picLocks noChangeAspect="1"/>
                </p:cNvPicPr>
                <p:nvPr/>
              </p:nvPicPr>
              <p:blipFill>
                <a:blip r:embed="rId5" cstate="screen"/>
                <a:srcRect/>
                <a:stretch>
                  <a:fillRect/>
                </a:stretch>
              </p:blipFill>
              <p:spPr>
                <a:xfrm rot="5400000">
                  <a:off x="5565" y="-2210"/>
                  <a:ext cx="8072" cy="15218"/>
                </a:xfrm>
                <a:prstGeom prst="rect">
                  <a:avLst/>
                </a:prstGeom>
              </p:spPr>
            </p:pic>
            <p:sp>
              <p:nvSpPr>
                <p:cNvPr id="100" name="矩形 9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01" name="组合 100"/>
              <p:cNvGrpSpPr/>
              <p:nvPr/>
            </p:nvGrpSpPr>
            <p:grpSpPr>
              <a:xfrm>
                <a:off x="20" y="8788"/>
                <a:ext cx="2100" cy="2013"/>
                <a:chOff x="1955" y="1363"/>
                <a:chExt cx="15288" cy="8072"/>
              </a:xfrm>
            </p:grpSpPr>
            <p:pic>
              <p:nvPicPr>
                <p:cNvPr id="102" name="图片 101" descr="1"/>
                <p:cNvPicPr>
                  <a:picLocks noChangeAspect="1"/>
                </p:cNvPicPr>
                <p:nvPr/>
              </p:nvPicPr>
              <p:blipFill>
                <a:blip r:embed="rId5" cstate="screen"/>
                <a:srcRect/>
                <a:stretch>
                  <a:fillRect/>
                </a:stretch>
              </p:blipFill>
              <p:spPr>
                <a:xfrm rot="5400000">
                  <a:off x="5565" y="-2210"/>
                  <a:ext cx="8072" cy="15218"/>
                </a:xfrm>
                <a:prstGeom prst="rect">
                  <a:avLst/>
                </a:prstGeom>
              </p:spPr>
            </p:pic>
            <p:sp>
              <p:nvSpPr>
                <p:cNvPr id="103" name="矩形 102"/>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grpSp>
      <p:sp>
        <p:nvSpPr>
          <p:cNvPr id="53"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down)">
                                      <p:cBhvr>
                                        <p:cTn id="2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3196590" y="-1213485"/>
            <a:ext cx="4881880" cy="11242675"/>
          </a:xfrm>
          <a:prstGeom prst="rect">
            <a:avLst/>
          </a:prstGeom>
        </p:spPr>
      </p:pic>
      <p:sp>
        <p:nvSpPr>
          <p:cNvPr id="18" name="文本框 17"/>
          <p:cNvSpPr txBox="1"/>
          <p:nvPr/>
        </p:nvSpPr>
        <p:spPr>
          <a:xfrm>
            <a:off x="4961255" y="3789045"/>
            <a:ext cx="5885815" cy="2530475"/>
          </a:xfrm>
          <a:prstGeom prst="rect">
            <a:avLst/>
          </a:prstGeom>
          <a:noFill/>
        </p:spPr>
        <p:txBody>
          <a:bodyPr wrap="square" rtlCol="0">
            <a:noAutofit/>
          </a:bodyPr>
          <a:lstStyle/>
          <a:p>
            <a:pPr algn="l">
              <a:lnSpc>
                <a:spcPct val="130000"/>
              </a:lnSpc>
            </a:pPr>
            <a:r>
              <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 Explore the feature distribution of the Spotify music dataset.</a:t>
            </a:r>
            <a:endPar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 Visualize genre differences using Principal Component Analysis (PCA).</a:t>
            </a:r>
            <a:endPar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 Build multi-class classification models (Logistic Regression, Random Forest, CatBoost) to predict song genres.</a:t>
            </a:r>
            <a:endPar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 Evaluate model performance and analyze feature importance to inform music recommendation system improvements.</a:t>
            </a:r>
            <a:r>
              <a:rPr lang="zh-CN" altLang="en-US" sz="1400" spc="120" dirty="0" smtClean="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a:t>
            </a:r>
            <a:endParaRPr lang="zh-CN" altLang="en-US"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r">
              <a:lnSpc>
                <a:spcPct val="130000"/>
              </a:lnSpc>
            </a:pPr>
            <a:endParaRPr lang="zh-CN" altLang="en-US"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sp>
        <p:nvSpPr>
          <p:cNvPr id="19" name="文本框 18"/>
          <p:cNvSpPr txBox="1"/>
          <p:nvPr/>
        </p:nvSpPr>
        <p:spPr>
          <a:xfrm>
            <a:off x="6104890" y="989965"/>
            <a:ext cx="4742180" cy="537845"/>
          </a:xfrm>
          <a:prstGeom prst="rect">
            <a:avLst/>
          </a:prstGeom>
          <a:noFill/>
        </p:spPr>
        <p:txBody>
          <a:bodyPr wrap="square" rtlCol="0">
            <a:no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Project Motivation &amp; Objectives</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sp>
        <p:nvSpPr>
          <p:cNvPr id="21" name="文本框 20"/>
          <p:cNvSpPr txBox="1"/>
          <p:nvPr/>
        </p:nvSpPr>
        <p:spPr>
          <a:xfrm>
            <a:off x="5751195" y="1413510"/>
            <a:ext cx="5490210" cy="2684780"/>
          </a:xfrm>
          <a:prstGeom prst="rect">
            <a:avLst/>
          </a:prstGeom>
          <a:noFill/>
        </p:spPr>
        <p:txBody>
          <a:bodyPr wrap="square" rtlCol="0">
            <a:noAutofit/>
          </a:bodyPr>
          <a:lstStyle/>
          <a:p>
            <a:pPr indent="457200"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The classification of music genres is a complex task due to overlapping characteristics across genres, subjective labeling, and high variability in audio features.     	Traditional machine learning models often struggle to generalize well when trained on an entire dataset without considering these variations. Therefore, there is a need for a more refined and context-aware approach to music genre classification.</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grpSp>
        <p:nvGrpSpPr>
          <p:cNvPr id="29" name="组合 28"/>
          <p:cNvGrpSpPr/>
          <p:nvPr/>
        </p:nvGrpSpPr>
        <p:grpSpPr>
          <a:xfrm>
            <a:off x="648335" y="1414145"/>
            <a:ext cx="5007610" cy="3821430"/>
            <a:chOff x="6873" y="1026"/>
            <a:chExt cx="5318" cy="4058"/>
          </a:xfrm>
        </p:grpSpPr>
        <p:grpSp>
          <p:nvGrpSpPr>
            <p:cNvPr id="55" name="组合 54"/>
            <p:cNvGrpSpPr/>
            <p:nvPr/>
          </p:nvGrpSpPr>
          <p:grpSpPr>
            <a:xfrm>
              <a:off x="7487" y="1026"/>
              <a:ext cx="4427" cy="4058"/>
              <a:chOff x="7571" y="3376"/>
              <a:chExt cx="4427" cy="4058"/>
            </a:xfrm>
          </p:grpSpPr>
          <p:grpSp>
            <p:nvGrpSpPr>
              <p:cNvPr id="57" name="组合 56"/>
              <p:cNvGrpSpPr/>
              <p:nvPr/>
            </p:nvGrpSpPr>
            <p:grpSpPr>
              <a:xfrm>
                <a:off x="7571" y="3376"/>
                <a:ext cx="4058" cy="4058"/>
                <a:chOff x="5187274" y="2520274"/>
                <a:chExt cx="1817452" cy="1817452"/>
              </a:xfrm>
            </p:grpSpPr>
            <p:sp>
              <p:nvSpPr>
                <p:cNvPr id="58" name="椭圆 57"/>
                <p:cNvSpPr/>
                <p:nvPr/>
              </p:nvSpPr>
              <p:spPr>
                <a:xfrm>
                  <a:off x="5187274" y="2520274"/>
                  <a:ext cx="1817452" cy="1817452"/>
                </a:xfrm>
                <a:prstGeom prst="ellipse">
                  <a:avLst/>
                </a:prstGeom>
                <a:solidFill>
                  <a:srgbClr val="5400A2"/>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mn-ea"/>
                    <a:sym typeface="Arial" panose="020B0604020202020204"/>
                  </a:endParaRPr>
                </a:p>
              </p:txBody>
            </p:sp>
            <p:sp>
              <p:nvSpPr>
                <p:cNvPr id="59" name="椭圆 58"/>
                <p:cNvSpPr/>
                <p:nvPr/>
              </p:nvSpPr>
              <p:spPr>
                <a:xfrm>
                  <a:off x="5484636" y="2828874"/>
                  <a:ext cx="1222727" cy="1200251"/>
                </a:xfrm>
                <a:prstGeom prst="ellipse">
                  <a:avLst/>
                </a:prstGeom>
                <a:blipFill rotWithShape="1">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mn-ea"/>
                    <a:sym typeface="Arial" panose="020B0604020202020204"/>
                  </a:endParaRPr>
                </a:p>
              </p:txBody>
            </p:sp>
          </p:grpSp>
          <p:grpSp>
            <p:nvGrpSpPr>
              <p:cNvPr id="62" name="组合 61"/>
              <p:cNvGrpSpPr/>
              <p:nvPr/>
            </p:nvGrpSpPr>
            <p:grpSpPr>
              <a:xfrm rot="21423649">
                <a:off x="10544" y="3579"/>
                <a:ext cx="1454" cy="1818"/>
                <a:chOff x="6089485" y="1965063"/>
                <a:chExt cx="2230656" cy="2788865"/>
              </a:xfrm>
              <a:effectLst>
                <a:outerShdw blurRad="50800" dist="38100" dir="2700000" algn="tl" rotWithShape="0">
                  <a:srgbClr val="485C65">
                    <a:alpha val="69000"/>
                  </a:srgbClr>
                </a:outerShdw>
              </a:effectLst>
            </p:grpSpPr>
            <p:sp>
              <p:nvSpPr>
                <p:cNvPr id="63"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4"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5"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6"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7"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8"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69"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sp>
              <p:nvSpPr>
                <p:cNvPr id="70"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a:ea typeface="微软雅黑" panose="020B0503020204020204" pitchFamily="34" charset="-122"/>
                    <a:cs typeface="+mn-ea"/>
                    <a:sym typeface="Arial" panose="020B0604020202020204"/>
                  </a:endParaRPr>
                </a:p>
              </p:txBody>
            </p:sp>
          </p:grpSp>
        </p:grpSp>
        <p:sp>
          <p:nvSpPr>
            <p:cNvPr id="83" name="Google Shape;859;p45"/>
            <p:cNvSpPr/>
            <p:nvPr/>
          </p:nvSpPr>
          <p:spPr>
            <a:xfrm rot="1680000">
              <a:off x="6873" y="2002"/>
              <a:ext cx="725" cy="866"/>
            </a:xfrm>
            <a:custGeom>
              <a:avLst/>
              <a:gdLst/>
              <a:ahLst/>
              <a:cxnLst/>
              <a:rect l="l" t="t" r="r" b="b"/>
              <a:pathLst>
                <a:path w="14732" h="17578" extrusionOk="0">
                  <a:moveTo>
                    <a:pt x="4436" y="1"/>
                  </a:moveTo>
                  <a:lnTo>
                    <a:pt x="4436" y="2721"/>
                  </a:lnTo>
                  <a:lnTo>
                    <a:pt x="4436" y="13644"/>
                  </a:lnTo>
                  <a:lnTo>
                    <a:pt x="4143" y="13435"/>
                  </a:lnTo>
                  <a:lnTo>
                    <a:pt x="3809" y="13267"/>
                  </a:lnTo>
                  <a:lnTo>
                    <a:pt x="3432" y="13184"/>
                  </a:lnTo>
                  <a:lnTo>
                    <a:pt x="3055" y="13142"/>
                  </a:lnTo>
                  <a:lnTo>
                    <a:pt x="2637" y="13184"/>
                  </a:lnTo>
                  <a:lnTo>
                    <a:pt x="2218" y="13267"/>
                  </a:lnTo>
                  <a:lnTo>
                    <a:pt x="1800" y="13435"/>
                  </a:lnTo>
                  <a:lnTo>
                    <a:pt x="1381" y="13644"/>
                  </a:lnTo>
                  <a:lnTo>
                    <a:pt x="963" y="13979"/>
                  </a:lnTo>
                  <a:lnTo>
                    <a:pt x="586" y="14313"/>
                  </a:lnTo>
                  <a:lnTo>
                    <a:pt x="335" y="14732"/>
                  </a:lnTo>
                  <a:lnTo>
                    <a:pt x="126" y="15150"/>
                  </a:lnTo>
                  <a:lnTo>
                    <a:pt x="42" y="15569"/>
                  </a:lnTo>
                  <a:lnTo>
                    <a:pt x="0" y="15987"/>
                  </a:lnTo>
                  <a:lnTo>
                    <a:pt x="42" y="16197"/>
                  </a:lnTo>
                  <a:lnTo>
                    <a:pt x="84" y="16406"/>
                  </a:lnTo>
                  <a:lnTo>
                    <a:pt x="168" y="16573"/>
                  </a:lnTo>
                  <a:lnTo>
                    <a:pt x="251" y="16783"/>
                  </a:lnTo>
                  <a:lnTo>
                    <a:pt x="377" y="16950"/>
                  </a:lnTo>
                  <a:lnTo>
                    <a:pt x="544" y="17117"/>
                  </a:lnTo>
                  <a:lnTo>
                    <a:pt x="670" y="17243"/>
                  </a:lnTo>
                  <a:lnTo>
                    <a:pt x="879" y="17327"/>
                  </a:lnTo>
                  <a:lnTo>
                    <a:pt x="1256" y="17494"/>
                  </a:lnTo>
                  <a:lnTo>
                    <a:pt x="1674" y="17578"/>
                  </a:lnTo>
                  <a:lnTo>
                    <a:pt x="2135" y="17578"/>
                  </a:lnTo>
                  <a:lnTo>
                    <a:pt x="2637" y="17494"/>
                  </a:lnTo>
                  <a:lnTo>
                    <a:pt x="3097" y="17369"/>
                  </a:lnTo>
                  <a:lnTo>
                    <a:pt x="3558" y="17117"/>
                  </a:lnTo>
                  <a:lnTo>
                    <a:pt x="3892" y="16866"/>
                  </a:lnTo>
                  <a:lnTo>
                    <a:pt x="4143" y="16657"/>
                  </a:lnTo>
                  <a:lnTo>
                    <a:pt x="4395" y="16364"/>
                  </a:lnTo>
                  <a:lnTo>
                    <a:pt x="4604" y="16071"/>
                  </a:lnTo>
                  <a:lnTo>
                    <a:pt x="4729" y="15820"/>
                  </a:lnTo>
                  <a:lnTo>
                    <a:pt x="4855" y="15485"/>
                  </a:lnTo>
                  <a:lnTo>
                    <a:pt x="4939" y="15192"/>
                  </a:lnTo>
                  <a:lnTo>
                    <a:pt x="4939" y="14899"/>
                  </a:lnTo>
                  <a:lnTo>
                    <a:pt x="4939" y="2721"/>
                  </a:lnTo>
                  <a:lnTo>
                    <a:pt x="14229" y="2721"/>
                  </a:lnTo>
                  <a:lnTo>
                    <a:pt x="14229" y="13644"/>
                  </a:lnTo>
                  <a:lnTo>
                    <a:pt x="13936" y="13435"/>
                  </a:lnTo>
                  <a:lnTo>
                    <a:pt x="13602" y="13267"/>
                  </a:lnTo>
                  <a:lnTo>
                    <a:pt x="13225" y="13184"/>
                  </a:lnTo>
                  <a:lnTo>
                    <a:pt x="12806" y="13142"/>
                  </a:lnTo>
                  <a:lnTo>
                    <a:pt x="12430" y="13184"/>
                  </a:lnTo>
                  <a:lnTo>
                    <a:pt x="12011" y="13267"/>
                  </a:lnTo>
                  <a:lnTo>
                    <a:pt x="11593" y="13435"/>
                  </a:lnTo>
                  <a:lnTo>
                    <a:pt x="11174" y="13644"/>
                  </a:lnTo>
                  <a:lnTo>
                    <a:pt x="10756" y="13979"/>
                  </a:lnTo>
                  <a:lnTo>
                    <a:pt x="10379" y="14313"/>
                  </a:lnTo>
                  <a:lnTo>
                    <a:pt x="10128" y="14732"/>
                  </a:lnTo>
                  <a:lnTo>
                    <a:pt x="9919" y="15150"/>
                  </a:lnTo>
                  <a:lnTo>
                    <a:pt x="9835" y="15569"/>
                  </a:lnTo>
                  <a:lnTo>
                    <a:pt x="9793" y="15987"/>
                  </a:lnTo>
                  <a:lnTo>
                    <a:pt x="9835" y="16197"/>
                  </a:lnTo>
                  <a:lnTo>
                    <a:pt x="9877" y="16406"/>
                  </a:lnTo>
                  <a:lnTo>
                    <a:pt x="9961" y="16573"/>
                  </a:lnTo>
                  <a:lnTo>
                    <a:pt x="10044" y="16783"/>
                  </a:lnTo>
                  <a:lnTo>
                    <a:pt x="10170" y="16950"/>
                  </a:lnTo>
                  <a:lnTo>
                    <a:pt x="10337" y="17117"/>
                  </a:lnTo>
                  <a:lnTo>
                    <a:pt x="10463" y="17243"/>
                  </a:lnTo>
                  <a:lnTo>
                    <a:pt x="10672" y="17327"/>
                  </a:lnTo>
                  <a:lnTo>
                    <a:pt x="11049" y="17494"/>
                  </a:lnTo>
                  <a:lnTo>
                    <a:pt x="11467" y="17578"/>
                  </a:lnTo>
                  <a:lnTo>
                    <a:pt x="11928" y="17578"/>
                  </a:lnTo>
                  <a:lnTo>
                    <a:pt x="12430" y="17494"/>
                  </a:lnTo>
                  <a:lnTo>
                    <a:pt x="12890" y="17369"/>
                  </a:lnTo>
                  <a:lnTo>
                    <a:pt x="13350" y="17117"/>
                  </a:lnTo>
                  <a:lnTo>
                    <a:pt x="13685" y="16866"/>
                  </a:lnTo>
                  <a:lnTo>
                    <a:pt x="13936" y="16657"/>
                  </a:lnTo>
                  <a:lnTo>
                    <a:pt x="14187" y="16364"/>
                  </a:lnTo>
                  <a:lnTo>
                    <a:pt x="14355" y="16071"/>
                  </a:lnTo>
                  <a:lnTo>
                    <a:pt x="14522" y="15820"/>
                  </a:lnTo>
                  <a:lnTo>
                    <a:pt x="14648" y="15485"/>
                  </a:lnTo>
                  <a:lnTo>
                    <a:pt x="14731" y="15192"/>
                  </a:lnTo>
                  <a:lnTo>
                    <a:pt x="14731" y="14899"/>
                  </a:lnTo>
                  <a:lnTo>
                    <a:pt x="14731" y="2721"/>
                  </a:lnTo>
                  <a:lnTo>
                    <a:pt x="14731" y="1"/>
                  </a:lnTo>
                  <a:close/>
                </a:path>
              </a:pathLst>
            </a:custGeom>
            <a:blipFill rotWithShape="1">
              <a:blip r:embed="rId14" cstate="screen"/>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84" name="Google Shape;860;p45"/>
            <p:cNvSpPr/>
            <p:nvPr/>
          </p:nvSpPr>
          <p:spPr>
            <a:xfrm>
              <a:off x="7307" y="3706"/>
              <a:ext cx="843" cy="1076"/>
            </a:xfrm>
            <a:custGeom>
              <a:avLst/>
              <a:gdLst/>
              <a:ahLst/>
              <a:cxnLst/>
              <a:rect l="l" t="t" r="r" b="b"/>
              <a:pathLst>
                <a:path w="13351" h="17034" extrusionOk="0">
                  <a:moveTo>
                    <a:pt x="10881" y="1"/>
                  </a:moveTo>
                  <a:lnTo>
                    <a:pt x="5482" y="13811"/>
                  </a:lnTo>
                  <a:lnTo>
                    <a:pt x="5273" y="13476"/>
                  </a:lnTo>
                  <a:lnTo>
                    <a:pt x="5022" y="13183"/>
                  </a:lnTo>
                  <a:lnTo>
                    <a:pt x="4687" y="12932"/>
                  </a:lnTo>
                  <a:lnTo>
                    <a:pt x="4269" y="12765"/>
                  </a:lnTo>
                  <a:lnTo>
                    <a:pt x="3850" y="12639"/>
                  </a:lnTo>
                  <a:lnTo>
                    <a:pt x="3390" y="12556"/>
                  </a:lnTo>
                  <a:lnTo>
                    <a:pt x="2930" y="12556"/>
                  </a:lnTo>
                  <a:lnTo>
                    <a:pt x="2427" y="12597"/>
                  </a:lnTo>
                  <a:lnTo>
                    <a:pt x="1841" y="12765"/>
                  </a:lnTo>
                  <a:lnTo>
                    <a:pt x="1339" y="12974"/>
                  </a:lnTo>
                  <a:lnTo>
                    <a:pt x="921" y="13267"/>
                  </a:lnTo>
                  <a:lnTo>
                    <a:pt x="544" y="13644"/>
                  </a:lnTo>
                  <a:lnTo>
                    <a:pt x="293" y="14020"/>
                  </a:lnTo>
                  <a:lnTo>
                    <a:pt x="167" y="14230"/>
                  </a:lnTo>
                  <a:lnTo>
                    <a:pt x="84" y="14439"/>
                  </a:lnTo>
                  <a:lnTo>
                    <a:pt x="42" y="14648"/>
                  </a:lnTo>
                  <a:lnTo>
                    <a:pt x="0" y="14899"/>
                  </a:lnTo>
                  <a:lnTo>
                    <a:pt x="0" y="15108"/>
                  </a:lnTo>
                  <a:lnTo>
                    <a:pt x="42" y="15318"/>
                  </a:lnTo>
                  <a:lnTo>
                    <a:pt x="84" y="15569"/>
                  </a:lnTo>
                  <a:lnTo>
                    <a:pt x="167" y="15778"/>
                  </a:lnTo>
                  <a:lnTo>
                    <a:pt x="293" y="15945"/>
                  </a:lnTo>
                  <a:lnTo>
                    <a:pt x="419" y="16155"/>
                  </a:lnTo>
                  <a:lnTo>
                    <a:pt x="586" y="16322"/>
                  </a:lnTo>
                  <a:lnTo>
                    <a:pt x="753" y="16448"/>
                  </a:lnTo>
                  <a:lnTo>
                    <a:pt x="1172" y="16741"/>
                  </a:lnTo>
                  <a:lnTo>
                    <a:pt x="1632" y="16908"/>
                  </a:lnTo>
                  <a:lnTo>
                    <a:pt x="2134" y="17033"/>
                  </a:lnTo>
                  <a:lnTo>
                    <a:pt x="2678" y="17033"/>
                  </a:lnTo>
                  <a:lnTo>
                    <a:pt x="3264" y="16992"/>
                  </a:lnTo>
                  <a:lnTo>
                    <a:pt x="3683" y="16866"/>
                  </a:lnTo>
                  <a:lnTo>
                    <a:pt x="4018" y="16741"/>
                  </a:lnTo>
                  <a:lnTo>
                    <a:pt x="4394" y="16573"/>
                  </a:lnTo>
                  <a:lnTo>
                    <a:pt x="4687" y="16364"/>
                  </a:lnTo>
                  <a:lnTo>
                    <a:pt x="4938" y="16113"/>
                  </a:lnTo>
                  <a:lnTo>
                    <a:pt x="5189" y="15862"/>
                  </a:lnTo>
                  <a:lnTo>
                    <a:pt x="5399" y="15569"/>
                  </a:lnTo>
                  <a:lnTo>
                    <a:pt x="5524" y="15276"/>
                  </a:lnTo>
                  <a:lnTo>
                    <a:pt x="8496" y="7659"/>
                  </a:lnTo>
                  <a:lnTo>
                    <a:pt x="9040" y="8078"/>
                  </a:lnTo>
                  <a:lnTo>
                    <a:pt x="9374" y="8329"/>
                  </a:lnTo>
                  <a:lnTo>
                    <a:pt x="9751" y="8622"/>
                  </a:lnTo>
                  <a:lnTo>
                    <a:pt x="10086" y="8956"/>
                  </a:lnTo>
                  <a:lnTo>
                    <a:pt x="10421" y="9333"/>
                  </a:lnTo>
                  <a:lnTo>
                    <a:pt x="10672" y="9752"/>
                  </a:lnTo>
                  <a:lnTo>
                    <a:pt x="10755" y="9961"/>
                  </a:lnTo>
                  <a:lnTo>
                    <a:pt x="10839" y="10212"/>
                  </a:lnTo>
                  <a:lnTo>
                    <a:pt x="10881" y="10630"/>
                  </a:lnTo>
                  <a:lnTo>
                    <a:pt x="10923" y="11049"/>
                  </a:lnTo>
                  <a:lnTo>
                    <a:pt x="10881" y="11467"/>
                  </a:lnTo>
                  <a:lnTo>
                    <a:pt x="10839" y="11844"/>
                  </a:lnTo>
                  <a:lnTo>
                    <a:pt x="10714" y="12597"/>
                  </a:lnTo>
                  <a:lnTo>
                    <a:pt x="10463" y="13225"/>
                  </a:lnTo>
                  <a:lnTo>
                    <a:pt x="10253" y="13769"/>
                  </a:lnTo>
                  <a:lnTo>
                    <a:pt x="10002" y="14188"/>
                  </a:lnTo>
                  <a:lnTo>
                    <a:pt x="9793" y="14564"/>
                  </a:lnTo>
                  <a:lnTo>
                    <a:pt x="9751" y="15318"/>
                  </a:lnTo>
                  <a:lnTo>
                    <a:pt x="10044" y="14983"/>
                  </a:lnTo>
                  <a:lnTo>
                    <a:pt x="10379" y="14522"/>
                  </a:lnTo>
                  <a:lnTo>
                    <a:pt x="10714" y="13937"/>
                  </a:lnTo>
                  <a:lnTo>
                    <a:pt x="11048" y="13225"/>
                  </a:lnTo>
                  <a:lnTo>
                    <a:pt x="11174" y="12849"/>
                  </a:lnTo>
                  <a:lnTo>
                    <a:pt x="11299" y="12388"/>
                  </a:lnTo>
                  <a:lnTo>
                    <a:pt x="11383" y="11970"/>
                  </a:lnTo>
                  <a:lnTo>
                    <a:pt x="11425" y="11467"/>
                  </a:lnTo>
                  <a:lnTo>
                    <a:pt x="11425" y="10965"/>
                  </a:lnTo>
                  <a:lnTo>
                    <a:pt x="11383" y="10463"/>
                  </a:lnTo>
                  <a:lnTo>
                    <a:pt x="11216" y="9417"/>
                  </a:lnTo>
                  <a:lnTo>
                    <a:pt x="10965" y="8371"/>
                  </a:lnTo>
                  <a:lnTo>
                    <a:pt x="10672" y="7408"/>
                  </a:lnTo>
                  <a:lnTo>
                    <a:pt x="10379" y="6529"/>
                  </a:lnTo>
                  <a:lnTo>
                    <a:pt x="9877" y="5232"/>
                  </a:lnTo>
                  <a:lnTo>
                    <a:pt x="9626" y="4730"/>
                  </a:lnTo>
                  <a:lnTo>
                    <a:pt x="10086" y="3600"/>
                  </a:lnTo>
                  <a:lnTo>
                    <a:pt x="10672" y="4018"/>
                  </a:lnTo>
                  <a:lnTo>
                    <a:pt x="11048" y="4311"/>
                  </a:lnTo>
                  <a:lnTo>
                    <a:pt x="11467" y="4688"/>
                  </a:lnTo>
                  <a:lnTo>
                    <a:pt x="11885" y="5064"/>
                  </a:lnTo>
                  <a:lnTo>
                    <a:pt x="12262" y="5525"/>
                  </a:lnTo>
                  <a:lnTo>
                    <a:pt x="12388" y="5734"/>
                  </a:lnTo>
                  <a:lnTo>
                    <a:pt x="12555" y="5985"/>
                  </a:lnTo>
                  <a:lnTo>
                    <a:pt x="12639" y="6236"/>
                  </a:lnTo>
                  <a:lnTo>
                    <a:pt x="12722" y="6487"/>
                  </a:lnTo>
                  <a:lnTo>
                    <a:pt x="12764" y="6906"/>
                  </a:lnTo>
                  <a:lnTo>
                    <a:pt x="12806" y="7283"/>
                  </a:lnTo>
                  <a:lnTo>
                    <a:pt x="12806" y="7659"/>
                  </a:lnTo>
                  <a:lnTo>
                    <a:pt x="12764" y="8036"/>
                  </a:lnTo>
                  <a:lnTo>
                    <a:pt x="12639" y="8705"/>
                  </a:lnTo>
                  <a:lnTo>
                    <a:pt x="12471" y="9291"/>
                  </a:lnTo>
                  <a:lnTo>
                    <a:pt x="12304" y="9793"/>
                  </a:lnTo>
                  <a:lnTo>
                    <a:pt x="12095" y="10170"/>
                  </a:lnTo>
                  <a:lnTo>
                    <a:pt x="11927" y="10463"/>
                  </a:lnTo>
                  <a:lnTo>
                    <a:pt x="11927" y="11216"/>
                  </a:lnTo>
                  <a:lnTo>
                    <a:pt x="12220" y="10840"/>
                  </a:lnTo>
                  <a:lnTo>
                    <a:pt x="12471" y="10379"/>
                  </a:lnTo>
                  <a:lnTo>
                    <a:pt x="12806" y="9752"/>
                  </a:lnTo>
                  <a:lnTo>
                    <a:pt x="13057" y="9040"/>
                  </a:lnTo>
                  <a:lnTo>
                    <a:pt x="13183" y="8622"/>
                  </a:lnTo>
                  <a:lnTo>
                    <a:pt x="13266" y="8203"/>
                  </a:lnTo>
                  <a:lnTo>
                    <a:pt x="13308" y="7743"/>
                  </a:lnTo>
                  <a:lnTo>
                    <a:pt x="13350" y="7241"/>
                  </a:lnTo>
                  <a:lnTo>
                    <a:pt x="13308" y="6738"/>
                  </a:lnTo>
                  <a:lnTo>
                    <a:pt x="13225" y="6236"/>
                  </a:lnTo>
                  <a:lnTo>
                    <a:pt x="13015" y="5357"/>
                  </a:lnTo>
                  <a:lnTo>
                    <a:pt x="12764" y="4479"/>
                  </a:lnTo>
                  <a:lnTo>
                    <a:pt x="12471" y="3642"/>
                  </a:lnTo>
                  <a:lnTo>
                    <a:pt x="12136" y="2888"/>
                  </a:lnTo>
                  <a:lnTo>
                    <a:pt x="11592" y="1633"/>
                  </a:lnTo>
                  <a:lnTo>
                    <a:pt x="11174" y="838"/>
                  </a:lnTo>
                  <a:lnTo>
                    <a:pt x="11425" y="210"/>
                  </a:lnTo>
                  <a:lnTo>
                    <a:pt x="10881" y="1"/>
                  </a:lnTo>
                  <a:close/>
                </a:path>
              </a:pathLst>
            </a:custGeom>
            <a:blipFill rotWithShape="1">
              <a:blip r:embed="rId15" cstate="screen"/>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sp>
          <p:nvSpPr>
            <p:cNvPr id="85" name="Google Shape;861;p45"/>
            <p:cNvSpPr/>
            <p:nvPr/>
          </p:nvSpPr>
          <p:spPr>
            <a:xfrm rot="780000">
              <a:off x="11711" y="2183"/>
              <a:ext cx="480" cy="1488"/>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blipFill rotWithShape="1">
              <a:blip r:embed="rId16" cstate="screen"/>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a:ea typeface="微软雅黑" panose="020B0503020204020204" pitchFamily="34" charset="-122"/>
                <a:sym typeface="Arial" panose="020B0604020202020204"/>
              </a:endParaRPr>
            </a:p>
          </p:txBody>
        </p:sp>
      </p:gr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6223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16192" y="6668"/>
            <a:ext cx="12179300" cy="1064829"/>
            <a:chOff x="-49" y="275"/>
            <a:chExt cx="19180" cy="1677"/>
          </a:xfrm>
        </p:grpSpPr>
        <p:grpSp>
          <p:nvGrpSpPr>
            <p:cNvPr id="5" name="组合 4"/>
            <p:cNvGrpSpPr/>
            <p:nvPr/>
          </p:nvGrpSpPr>
          <p:grpSpPr>
            <a:xfrm>
              <a:off x="-49" y="275"/>
              <a:ext cx="19180" cy="1466"/>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sp>
          <p:nvSpPr>
            <p:cNvPr id="23" name="文本框 22"/>
            <p:cNvSpPr txBox="1"/>
            <p:nvPr/>
          </p:nvSpPr>
          <p:spPr>
            <a:xfrm>
              <a:off x="5556" y="1433"/>
              <a:ext cx="8387" cy="519"/>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Dataset Overview&amp;Preprocessing</a:t>
              </a:r>
              <a:endPar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u="none" strike="noStrike" kern="1200" cap="none" spc="0" normalizeH="0" baseline="0" noProof="0" dirty="0">
                <a:ln>
                  <a:noFill/>
                </a:ln>
                <a:blipFill>
                  <a:blip r:embed="rId12"/>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3"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3"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sp>
        <p:nvSpPr>
          <p:cNvPr id="96" name="Google Shape;850;p45"/>
          <p:cNvSpPr txBox="1"/>
          <p:nvPr/>
        </p:nvSpPr>
        <p:spPr>
          <a:xfrm flipH="1">
            <a:off x="1040130" y="1265555"/>
            <a:ext cx="4636770" cy="4612005"/>
          </a:xfrm>
          <a:prstGeom prst="rect">
            <a:avLst/>
          </a:prstGeom>
        </p:spPr>
        <p:txBody>
          <a:bodyPr wrap="square" lIns="91425" tIns="91425" rIns="91425" bIns="91425"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The dataset consists of a collection of music tracks, each represented by a set of numerical audio features.</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Each track is labeled with a music genre (e.g., pop, rock, jazz), serving as the target for classification.</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Features include:</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1.Acoustic attributes (e.g., tempo, loudness, energy)</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2.Rhythmic and harmonic features (e.g., danceability, key, mode)</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3.Track metadata (some categorical, later processed)</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pic>
        <p:nvPicPr>
          <p:cNvPr id="50" name="图片 49" descr="组 8"/>
          <p:cNvPicPr>
            <a:picLocks noChangeAspect="1"/>
          </p:cNvPicPr>
          <p:nvPr/>
        </p:nvPicPr>
        <p:blipFill>
          <a:blip r:embed="rId8" cstate="screen"/>
          <a:stretch>
            <a:fillRect/>
          </a:stretch>
        </p:blipFill>
        <p:spPr>
          <a:xfrm rot="16200000" flipH="1" flipV="1">
            <a:off x="5598160" y="736600"/>
            <a:ext cx="76200" cy="11242675"/>
          </a:xfrm>
          <a:prstGeom prst="rect">
            <a:avLst/>
          </a:prstGeom>
        </p:spPr>
      </p:pic>
      <p:pic>
        <p:nvPicPr>
          <p:cNvPr id="20" name="图片 19"/>
          <p:cNvPicPr>
            <a:picLocks noChangeAspect="1"/>
          </p:cNvPicPr>
          <p:nvPr/>
        </p:nvPicPr>
        <p:blipFill>
          <a:blip r:embed="rId14"/>
          <a:stretch>
            <a:fillRect/>
          </a:stretch>
        </p:blipFill>
        <p:spPr>
          <a:xfrm>
            <a:off x="5508625" y="1367155"/>
            <a:ext cx="5749290" cy="4784725"/>
          </a:xfrm>
          <a:prstGeom prst="rect">
            <a:avLst/>
          </a:prstGeom>
        </p:spPr>
      </p:pic>
    </p:spTree>
    <p:custDataLst>
      <p:tags r:id="rId1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7874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16192" y="6668"/>
            <a:ext cx="12179300" cy="930852"/>
            <a:chOff x="-49" y="275"/>
            <a:chExt cx="19180" cy="1466"/>
          </a:xfrm>
        </p:grpSpPr>
        <p:grpSp>
          <p:nvGrpSpPr>
            <p:cNvPr id="5" name="组合 4"/>
            <p:cNvGrpSpPr/>
            <p:nvPr/>
          </p:nvGrpSpPr>
          <p:grpSpPr>
            <a:xfrm>
              <a:off x="-49" y="275"/>
              <a:ext cx="19180" cy="1466"/>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sp>
          <p:nvSpPr>
            <p:cNvPr id="23" name="文本框 22"/>
            <p:cNvSpPr txBox="1"/>
            <p:nvPr/>
          </p:nvSpPr>
          <p:spPr>
            <a:xfrm>
              <a:off x="6255" y="645"/>
              <a:ext cx="6576" cy="72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2400" u="none" strike="noStrike" kern="1200" cap="none" spc="0" normalizeH="0" baseline="0" noProof="0" dirty="0">
                <a:ln>
                  <a:noFill/>
                </a:ln>
                <a:blipFill>
                  <a:blip r:embed="rId12"/>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3"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3"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H="1" flipV="1">
            <a:off x="5095240" y="1778635"/>
            <a:ext cx="1085215" cy="11242675"/>
          </a:xfrm>
          <a:prstGeom prst="rect">
            <a:avLst/>
          </a:prstGeom>
        </p:spPr>
      </p:pic>
      <p:pic>
        <p:nvPicPr>
          <p:cNvPr id="17" name="图片 16" descr="boxplot_danceability_by_genre"/>
          <p:cNvPicPr>
            <a:picLocks noChangeAspect="1"/>
          </p:cNvPicPr>
          <p:nvPr/>
        </p:nvPicPr>
        <p:blipFill>
          <a:blip r:embed="rId14"/>
          <a:stretch>
            <a:fillRect/>
          </a:stretch>
        </p:blipFill>
        <p:spPr>
          <a:xfrm>
            <a:off x="602615" y="702310"/>
            <a:ext cx="10942320" cy="5539740"/>
          </a:xfrm>
          <a:prstGeom prst="rect">
            <a:avLst/>
          </a:prstGeom>
        </p:spPr>
      </p:pic>
      <p:sp>
        <p:nvSpPr>
          <p:cNvPr id="19" name="文本框 18"/>
          <p:cNvSpPr txBox="1"/>
          <p:nvPr/>
        </p:nvSpPr>
        <p:spPr>
          <a:xfrm>
            <a:off x="3566795" y="462280"/>
            <a:ext cx="5302250" cy="608965"/>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Dataset Overview&amp;Preprocessing</a:t>
            </a:r>
            <a:endPar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u="none" strike="noStrike" kern="1200" cap="none" spc="0" normalizeH="0" baseline="0" noProof="0" dirty="0">
              <a:ln>
                <a:noFill/>
              </a:ln>
              <a:blipFill>
                <a:blip r:embed="rId12"/>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spTree>
    <p:custDataLst>
      <p:tags r:id="rId1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2572385" y="-1812925"/>
            <a:ext cx="6097270" cy="11242675"/>
          </a:xfrm>
          <a:prstGeom prst="rect">
            <a:avLst/>
          </a:prstGeom>
        </p:spPr>
      </p:pic>
      <p:grpSp>
        <p:nvGrpSpPr>
          <p:cNvPr id="55" name="组合 54"/>
          <p:cNvGrpSpPr/>
          <p:nvPr/>
        </p:nvGrpSpPr>
        <p:grpSpPr>
          <a:xfrm>
            <a:off x="6852920" y="1917065"/>
            <a:ext cx="3500120" cy="2986405"/>
            <a:chOff x="8625" y="3324"/>
            <a:chExt cx="6832" cy="4703"/>
          </a:xfrm>
        </p:grpSpPr>
        <p:sp>
          <p:nvSpPr>
            <p:cNvPr id="57" name="文本框 56"/>
            <p:cNvSpPr txBox="1"/>
            <p:nvPr/>
          </p:nvSpPr>
          <p:spPr>
            <a:xfrm>
              <a:off x="8625" y="3324"/>
              <a:ext cx="3101"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PCA</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sp>
          <p:nvSpPr>
            <p:cNvPr id="58" name="文本框 57"/>
            <p:cNvSpPr txBox="1"/>
            <p:nvPr/>
          </p:nvSpPr>
          <p:spPr>
            <a:xfrm>
              <a:off x="8625" y="4361"/>
              <a:ext cx="6832" cy="3666"/>
            </a:xfrm>
            <a:prstGeom prst="rect">
              <a:avLst/>
            </a:prstGeom>
            <a:noFill/>
          </p:spPr>
          <p:txBody>
            <a:bodyPr wrap="square" rtlCol="0">
              <a:spAutoFit/>
            </a:bodyPr>
            <a:lstStyle/>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After completing the most basic data cleaning, I visualized the general data distribution using PCA dimension reduction. I found that the boundaries between different types were not clear, and there was a lot of overlap.</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endParaRPr lang="zh-CN" altLang="en-US"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grpSp>
      <p:pic>
        <p:nvPicPr>
          <p:cNvPr id="60" name="图片 59" descr="pca_2d_visualization"/>
          <p:cNvPicPr>
            <a:picLocks noChangeAspect="1"/>
          </p:cNvPicPr>
          <p:nvPr/>
        </p:nvPicPr>
        <p:blipFill>
          <a:blip r:embed="rId13"/>
          <a:stretch>
            <a:fillRect/>
          </a:stretch>
        </p:blipFill>
        <p:spPr>
          <a:xfrm>
            <a:off x="949960" y="1071245"/>
            <a:ext cx="5413375" cy="4572635"/>
          </a:xfrm>
          <a:prstGeom prst="rect">
            <a:avLst/>
          </a:prstGeom>
        </p:spPr>
      </p:pic>
      <p:sp>
        <p:nvSpPr>
          <p:cNvPr id="61" name="文本框 60"/>
          <p:cNvSpPr txBox="1"/>
          <p:nvPr/>
        </p:nvSpPr>
        <p:spPr>
          <a:xfrm>
            <a:off x="3698240" y="760095"/>
            <a:ext cx="5170805" cy="311150"/>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Dataset Overview&amp;Preprocessing</a:t>
            </a:r>
            <a:endPar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u="none" strike="noStrike" kern="1200" cap="none" spc="0" normalizeH="0" baseline="0" noProof="0" dirty="0">
              <a:ln>
                <a:noFill/>
              </a:ln>
              <a:blipFill>
                <a:blip r:embed="rId14"/>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2462530" y="-1922780"/>
            <a:ext cx="6317615" cy="11242675"/>
          </a:xfrm>
          <a:prstGeom prst="rect">
            <a:avLst/>
          </a:prstGeom>
        </p:spPr>
      </p:pic>
      <p:grpSp>
        <p:nvGrpSpPr>
          <p:cNvPr id="30" name="组合 29"/>
          <p:cNvGrpSpPr/>
          <p:nvPr/>
        </p:nvGrpSpPr>
        <p:grpSpPr>
          <a:xfrm>
            <a:off x="6893560" y="1671320"/>
            <a:ext cx="3592830" cy="2628900"/>
            <a:chOff x="2980" y="4687"/>
            <a:chExt cx="6307" cy="4140"/>
          </a:xfrm>
        </p:grpSpPr>
        <p:sp>
          <p:nvSpPr>
            <p:cNvPr id="31" name="矩形 30"/>
            <p:cNvSpPr/>
            <p:nvPr/>
          </p:nvSpPr>
          <p:spPr>
            <a:xfrm>
              <a:off x="4153" y="5456"/>
              <a:ext cx="5134" cy="3371"/>
            </a:xfrm>
            <a:prstGeom prst="rect">
              <a:avLst/>
            </a:prstGeom>
          </p:spPr>
          <p:txBody>
            <a:bodyPr wrap="square">
              <a:noAutofit/>
            </a:bodyPr>
            <a:lstStyle/>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So I chose to perform K-means clustering on the data before modeling. After clustering, the data became more regular.</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endParaRPr lang="zh-CN" altLang="en-US"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sp>
          <p:nvSpPr>
            <p:cNvPr id="32" name="文本框 31"/>
            <p:cNvSpPr txBox="1"/>
            <p:nvPr/>
          </p:nvSpPr>
          <p:spPr>
            <a:xfrm>
              <a:off x="2980" y="4687"/>
              <a:ext cx="4979" cy="628"/>
            </a:xfrm>
            <a:prstGeom prst="rect">
              <a:avLst/>
            </a:prstGeom>
            <a:noFill/>
          </p:spPr>
          <p:txBody>
            <a:bodyPr wrap="square" rtlCol="0">
              <a:spAutoFit/>
            </a:bodyPr>
            <a:lstStyle/>
            <a:p>
              <a:pPr algn="l" defTabSz="1219200"/>
              <a:r>
                <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K-means clustering</a:t>
              </a:r>
              <a:endParaRPr lang="en-US" altLang="zh-CN" sz="20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grpSp>
      <p:pic>
        <p:nvPicPr>
          <p:cNvPr id="51" name="图片 50" descr="kmeans_clustering_pca_8_clusters"/>
          <p:cNvPicPr>
            <a:picLocks noChangeAspect="1"/>
          </p:cNvPicPr>
          <p:nvPr/>
        </p:nvPicPr>
        <p:blipFill>
          <a:blip r:embed="rId13"/>
          <a:stretch>
            <a:fillRect/>
          </a:stretch>
        </p:blipFill>
        <p:spPr>
          <a:xfrm>
            <a:off x="801370" y="1175385"/>
            <a:ext cx="5953760" cy="4167505"/>
          </a:xfrm>
          <a:prstGeom prst="rect">
            <a:avLst/>
          </a:prstGeom>
        </p:spPr>
      </p:pic>
      <p:sp>
        <p:nvSpPr>
          <p:cNvPr id="53" name="文本框 52"/>
          <p:cNvSpPr txBox="1"/>
          <p:nvPr/>
        </p:nvSpPr>
        <p:spPr>
          <a:xfrm>
            <a:off x="3582670" y="626745"/>
            <a:ext cx="5286375" cy="444500"/>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Dataset Overview&amp;Preprocessing</a:t>
            </a:r>
            <a:endPar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u="none" strike="noStrike" kern="1200" cap="none" spc="0" normalizeH="0" baseline="0" noProof="0" dirty="0">
              <a:ln>
                <a:noFill/>
              </a:ln>
              <a:blipFill>
                <a:blip r:embed="rId14"/>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7" name="组合 6"/>
          <p:cNvGrpSpPr/>
          <p:nvPr/>
        </p:nvGrpSpPr>
        <p:grpSpPr>
          <a:xfrm>
            <a:off x="-16192" y="6668"/>
            <a:ext cx="12179300" cy="1090862"/>
            <a:chOff x="-49" y="275"/>
            <a:chExt cx="19180" cy="1718"/>
          </a:xfrm>
        </p:grpSpPr>
        <p:grpSp>
          <p:nvGrpSpPr>
            <p:cNvPr id="5" name="组合 4"/>
            <p:cNvGrpSpPr/>
            <p:nvPr/>
          </p:nvGrpSpPr>
          <p:grpSpPr>
            <a:xfrm>
              <a:off x="-49" y="275"/>
              <a:ext cx="19180" cy="1466"/>
              <a:chOff x="20" y="1"/>
              <a:chExt cx="2100" cy="2013"/>
            </a:xfrm>
          </p:grpSpPr>
          <p:pic>
            <p:nvPicPr>
              <p:cNvPr id="4" name="图片 3" descr="1"/>
              <p:cNvPicPr>
                <a:picLocks noChangeAspect="1"/>
              </p:cNvPicPr>
              <p:nvPr/>
            </p:nvPicPr>
            <p:blipFill>
              <a:blip r:embed="rId11" cstate="screen"/>
              <a:srcRect/>
              <a:stretch>
                <a:fillRect/>
              </a:stretch>
            </p:blipFill>
            <p:spPr>
              <a:xfrm rot="5400000">
                <a:off x="68"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sp>
          <p:nvSpPr>
            <p:cNvPr id="23" name="文本框 22"/>
            <p:cNvSpPr txBox="1"/>
            <p:nvPr/>
          </p:nvSpPr>
          <p:spPr>
            <a:xfrm>
              <a:off x="6816" y="1114"/>
              <a:ext cx="6015" cy="879"/>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Modeling&amp;evaluation</a:t>
              </a:r>
              <a:endParaRPr kumimoji="0" lang="zh-CN" altLang="en-US" sz="2400" u="none" strike="noStrike" kern="1200" cap="none" spc="0" normalizeH="0" baseline="0" noProof="0" dirty="0">
                <a:ln>
                  <a:noFill/>
                </a:ln>
                <a:blipFill>
                  <a:blip r:embed="rId12"/>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3"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3"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2625725" y="-1759585"/>
            <a:ext cx="5990590" cy="11242675"/>
          </a:xfrm>
          <a:prstGeom prst="rect">
            <a:avLst/>
          </a:prstGeom>
        </p:spPr>
      </p:pic>
      <p:grpSp>
        <p:nvGrpSpPr>
          <p:cNvPr id="17" name="1a3ad226-6a26-47f2-9be0-c87ed67f5b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4"/>
            </p:custDataLst>
          </p:nvPr>
        </p:nvGrpSpPr>
        <p:grpSpPr>
          <a:xfrm>
            <a:off x="5495290" y="953770"/>
            <a:ext cx="5917565" cy="5374640"/>
            <a:chOff x="3851275" y="1185862"/>
            <a:chExt cx="4489451" cy="4486276"/>
          </a:xfrm>
          <a:solidFill>
            <a:schemeClr val="bg1">
              <a:lumMod val="95000"/>
            </a:schemeClr>
          </a:solidFill>
        </p:grpSpPr>
        <p:sp>
          <p:nvSpPr>
            <p:cNvPr id="18" name="íṥ1íďe"/>
            <p:cNvSpPr/>
            <p:nvPr/>
          </p:nvSpPr>
          <p:spPr bwMode="auto">
            <a:xfrm>
              <a:off x="8140700" y="1201737"/>
              <a:ext cx="184150" cy="184150"/>
            </a:xfrm>
            <a:custGeom>
              <a:avLst/>
              <a:gdLst>
                <a:gd name="T0" fmla="*/ 39 w 49"/>
                <a:gd name="T1" fmla="*/ 49 h 49"/>
                <a:gd name="T2" fmla="*/ 17 w 49"/>
                <a:gd name="T3" fmla="*/ 32 h 49"/>
                <a:gd name="T4" fmla="*/ 0 w 49"/>
                <a:gd name="T5" fmla="*/ 9 h 49"/>
                <a:gd name="T6" fmla="*/ 16 w 49"/>
                <a:gd name="T7" fmla="*/ 0 h 49"/>
                <a:gd name="T8" fmla="*/ 30 w 49"/>
                <a:gd name="T9" fmla="*/ 18 h 49"/>
                <a:gd name="T10" fmla="*/ 49 w 49"/>
                <a:gd name="T11" fmla="*/ 33 h 49"/>
                <a:gd name="T12" fmla="*/ 39 w 4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39" y="49"/>
                  </a:moveTo>
                  <a:cubicBezTo>
                    <a:pt x="31" y="44"/>
                    <a:pt x="24" y="38"/>
                    <a:pt x="17" y="32"/>
                  </a:cubicBezTo>
                  <a:cubicBezTo>
                    <a:pt x="10" y="25"/>
                    <a:pt x="5" y="18"/>
                    <a:pt x="0" y="9"/>
                  </a:cubicBezTo>
                  <a:cubicBezTo>
                    <a:pt x="16" y="0"/>
                    <a:pt x="16" y="0"/>
                    <a:pt x="16" y="0"/>
                  </a:cubicBezTo>
                  <a:cubicBezTo>
                    <a:pt x="20" y="7"/>
                    <a:pt x="25" y="13"/>
                    <a:pt x="30" y="18"/>
                  </a:cubicBezTo>
                  <a:cubicBezTo>
                    <a:pt x="36" y="24"/>
                    <a:pt x="42" y="29"/>
                    <a:pt x="49" y="33"/>
                  </a:cubicBezTo>
                  <a:lnTo>
                    <a:pt x="39"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9" name="îṣḷíďê"/>
            <p:cNvSpPr/>
            <p:nvPr/>
          </p:nvSpPr>
          <p:spPr bwMode="auto">
            <a:xfrm>
              <a:off x="7929563" y="1209675"/>
              <a:ext cx="388938" cy="387350"/>
            </a:xfrm>
            <a:custGeom>
              <a:avLst/>
              <a:gdLst>
                <a:gd name="T0" fmla="*/ 97 w 103"/>
                <a:gd name="T1" fmla="*/ 103 h 103"/>
                <a:gd name="T2" fmla="*/ 34 w 103"/>
                <a:gd name="T3" fmla="*/ 69 h 103"/>
                <a:gd name="T4" fmla="*/ 0 w 103"/>
                <a:gd name="T5" fmla="*/ 5 h 103"/>
                <a:gd name="T6" fmla="*/ 18 w 103"/>
                <a:gd name="T7" fmla="*/ 0 h 103"/>
                <a:gd name="T8" fmla="*/ 47 w 103"/>
                <a:gd name="T9" fmla="*/ 55 h 103"/>
                <a:gd name="T10" fmla="*/ 103 w 103"/>
                <a:gd name="T11" fmla="*/ 85 h 103"/>
                <a:gd name="T12" fmla="*/ 97 w 103"/>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03" h="103">
                  <a:moveTo>
                    <a:pt x="97" y="103"/>
                  </a:moveTo>
                  <a:cubicBezTo>
                    <a:pt x="77" y="96"/>
                    <a:pt x="54" y="88"/>
                    <a:pt x="34" y="69"/>
                  </a:cubicBezTo>
                  <a:cubicBezTo>
                    <a:pt x="14" y="49"/>
                    <a:pt x="6" y="26"/>
                    <a:pt x="0" y="5"/>
                  </a:cubicBezTo>
                  <a:cubicBezTo>
                    <a:pt x="18" y="0"/>
                    <a:pt x="18" y="0"/>
                    <a:pt x="18" y="0"/>
                  </a:cubicBezTo>
                  <a:cubicBezTo>
                    <a:pt x="24" y="19"/>
                    <a:pt x="31" y="39"/>
                    <a:pt x="47" y="55"/>
                  </a:cubicBezTo>
                  <a:cubicBezTo>
                    <a:pt x="64" y="72"/>
                    <a:pt x="84" y="79"/>
                    <a:pt x="103" y="85"/>
                  </a:cubicBezTo>
                  <a:lnTo>
                    <a:pt x="97"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0" name="íṩļíḓè"/>
            <p:cNvSpPr/>
            <p:nvPr/>
          </p:nvSpPr>
          <p:spPr bwMode="auto">
            <a:xfrm>
              <a:off x="7737475" y="1204912"/>
              <a:ext cx="584200" cy="585788"/>
            </a:xfrm>
            <a:custGeom>
              <a:avLst/>
              <a:gdLst>
                <a:gd name="T0" fmla="*/ 148 w 155"/>
                <a:gd name="T1" fmla="*/ 155 h 155"/>
                <a:gd name="T2" fmla="*/ 119 w 155"/>
                <a:gd name="T3" fmla="*/ 145 h 155"/>
                <a:gd name="T4" fmla="*/ 46 w 155"/>
                <a:gd name="T5" fmla="*/ 108 h 155"/>
                <a:gd name="T6" fmla="*/ 9 w 155"/>
                <a:gd name="T7" fmla="*/ 35 h 155"/>
                <a:gd name="T8" fmla="*/ 0 w 155"/>
                <a:gd name="T9" fmla="*/ 7 h 155"/>
                <a:gd name="T10" fmla="*/ 18 w 155"/>
                <a:gd name="T11" fmla="*/ 0 h 155"/>
                <a:gd name="T12" fmla="*/ 27 w 155"/>
                <a:gd name="T13" fmla="*/ 30 h 155"/>
                <a:gd name="T14" fmla="*/ 59 w 155"/>
                <a:gd name="T15" fmla="*/ 95 h 155"/>
                <a:gd name="T16" fmla="*/ 125 w 155"/>
                <a:gd name="T17" fmla="*/ 127 h 155"/>
                <a:gd name="T18" fmla="*/ 155 w 155"/>
                <a:gd name="T19" fmla="*/ 137 h 155"/>
                <a:gd name="T20" fmla="*/ 148 w 155"/>
                <a:gd name="T2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55">
                  <a:moveTo>
                    <a:pt x="148" y="155"/>
                  </a:moveTo>
                  <a:cubicBezTo>
                    <a:pt x="139" y="151"/>
                    <a:pt x="129" y="148"/>
                    <a:pt x="119" y="145"/>
                  </a:cubicBezTo>
                  <a:cubicBezTo>
                    <a:pt x="94" y="138"/>
                    <a:pt x="68" y="130"/>
                    <a:pt x="46" y="108"/>
                  </a:cubicBezTo>
                  <a:cubicBezTo>
                    <a:pt x="24" y="87"/>
                    <a:pt x="17" y="61"/>
                    <a:pt x="9" y="35"/>
                  </a:cubicBezTo>
                  <a:cubicBezTo>
                    <a:pt x="6" y="25"/>
                    <a:pt x="4" y="16"/>
                    <a:pt x="0" y="7"/>
                  </a:cubicBezTo>
                  <a:cubicBezTo>
                    <a:pt x="18" y="0"/>
                    <a:pt x="18" y="0"/>
                    <a:pt x="18" y="0"/>
                  </a:cubicBezTo>
                  <a:cubicBezTo>
                    <a:pt x="21" y="10"/>
                    <a:pt x="24" y="20"/>
                    <a:pt x="27" y="30"/>
                  </a:cubicBezTo>
                  <a:cubicBezTo>
                    <a:pt x="34" y="54"/>
                    <a:pt x="41" y="77"/>
                    <a:pt x="59" y="95"/>
                  </a:cubicBezTo>
                  <a:cubicBezTo>
                    <a:pt x="78" y="114"/>
                    <a:pt x="101" y="120"/>
                    <a:pt x="125" y="127"/>
                  </a:cubicBezTo>
                  <a:cubicBezTo>
                    <a:pt x="134" y="130"/>
                    <a:pt x="145" y="133"/>
                    <a:pt x="155" y="137"/>
                  </a:cubicBezTo>
                  <a:lnTo>
                    <a:pt x="14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1" name="ï$ḷîdé"/>
            <p:cNvSpPr/>
            <p:nvPr/>
          </p:nvSpPr>
          <p:spPr bwMode="auto">
            <a:xfrm>
              <a:off x="7507288" y="1193800"/>
              <a:ext cx="825500" cy="822325"/>
            </a:xfrm>
            <a:custGeom>
              <a:avLst/>
              <a:gdLst>
                <a:gd name="T0" fmla="*/ 206 w 219"/>
                <a:gd name="T1" fmla="*/ 218 h 218"/>
                <a:gd name="T2" fmla="*/ 141 w 219"/>
                <a:gd name="T3" fmla="*/ 187 h 218"/>
                <a:gd name="T4" fmla="*/ 68 w 219"/>
                <a:gd name="T5" fmla="*/ 150 h 218"/>
                <a:gd name="T6" fmla="*/ 31 w 219"/>
                <a:gd name="T7" fmla="*/ 77 h 218"/>
                <a:gd name="T8" fmla="*/ 0 w 219"/>
                <a:gd name="T9" fmla="*/ 13 h 218"/>
                <a:gd name="T10" fmla="*/ 14 w 219"/>
                <a:gd name="T11" fmla="*/ 0 h 218"/>
                <a:gd name="T12" fmla="*/ 49 w 219"/>
                <a:gd name="T13" fmla="*/ 72 h 218"/>
                <a:gd name="T14" fmla="*/ 82 w 219"/>
                <a:gd name="T15" fmla="*/ 137 h 218"/>
                <a:gd name="T16" fmla="*/ 147 w 219"/>
                <a:gd name="T17" fmla="*/ 169 h 218"/>
                <a:gd name="T18" fmla="*/ 219 w 219"/>
                <a:gd name="T19" fmla="*/ 205 h 218"/>
                <a:gd name="T20" fmla="*/ 206 w 219"/>
                <a:gd name="T2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18">
                  <a:moveTo>
                    <a:pt x="206" y="218"/>
                  </a:moveTo>
                  <a:cubicBezTo>
                    <a:pt x="187" y="201"/>
                    <a:pt x="165" y="194"/>
                    <a:pt x="141" y="187"/>
                  </a:cubicBezTo>
                  <a:cubicBezTo>
                    <a:pt x="116" y="180"/>
                    <a:pt x="90" y="172"/>
                    <a:pt x="68" y="150"/>
                  </a:cubicBezTo>
                  <a:cubicBezTo>
                    <a:pt x="46" y="128"/>
                    <a:pt x="39" y="102"/>
                    <a:pt x="31" y="77"/>
                  </a:cubicBezTo>
                  <a:cubicBezTo>
                    <a:pt x="25" y="54"/>
                    <a:pt x="18" y="31"/>
                    <a:pt x="0" y="13"/>
                  </a:cubicBezTo>
                  <a:cubicBezTo>
                    <a:pt x="14" y="0"/>
                    <a:pt x="14" y="0"/>
                    <a:pt x="14" y="0"/>
                  </a:cubicBezTo>
                  <a:cubicBezTo>
                    <a:pt x="35" y="22"/>
                    <a:pt x="42" y="47"/>
                    <a:pt x="49" y="72"/>
                  </a:cubicBezTo>
                  <a:cubicBezTo>
                    <a:pt x="56" y="96"/>
                    <a:pt x="63" y="118"/>
                    <a:pt x="82" y="137"/>
                  </a:cubicBezTo>
                  <a:cubicBezTo>
                    <a:pt x="100" y="156"/>
                    <a:pt x="123" y="162"/>
                    <a:pt x="147" y="169"/>
                  </a:cubicBezTo>
                  <a:cubicBezTo>
                    <a:pt x="171" y="176"/>
                    <a:pt x="197" y="184"/>
                    <a:pt x="219" y="205"/>
                  </a:cubicBez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2" name="íṣḷïḍé"/>
            <p:cNvSpPr/>
            <p:nvPr/>
          </p:nvSpPr>
          <p:spPr bwMode="auto">
            <a:xfrm>
              <a:off x="7069138" y="1185862"/>
              <a:ext cx="1271588" cy="1268413"/>
            </a:xfrm>
            <a:custGeom>
              <a:avLst/>
              <a:gdLst>
                <a:gd name="T0" fmla="*/ 319 w 337"/>
                <a:gd name="T1" fmla="*/ 336 h 336"/>
                <a:gd name="T2" fmla="*/ 316 w 337"/>
                <a:gd name="T3" fmla="*/ 325 h 336"/>
                <a:gd name="T4" fmla="*/ 284 w 337"/>
                <a:gd name="T5" fmla="*/ 260 h 336"/>
                <a:gd name="T6" fmla="*/ 219 w 337"/>
                <a:gd name="T7" fmla="*/ 228 h 336"/>
                <a:gd name="T8" fmla="*/ 146 w 337"/>
                <a:gd name="T9" fmla="*/ 191 h 336"/>
                <a:gd name="T10" fmla="*/ 109 w 337"/>
                <a:gd name="T11" fmla="*/ 118 h 336"/>
                <a:gd name="T12" fmla="*/ 76 w 337"/>
                <a:gd name="T13" fmla="*/ 53 h 336"/>
                <a:gd name="T14" fmla="*/ 11 w 337"/>
                <a:gd name="T15" fmla="*/ 21 h 336"/>
                <a:gd name="T16" fmla="*/ 0 w 337"/>
                <a:gd name="T17" fmla="*/ 18 h 336"/>
                <a:gd name="T18" fmla="*/ 6 w 337"/>
                <a:gd name="T19" fmla="*/ 0 h 336"/>
                <a:gd name="T20" fmla="*/ 17 w 337"/>
                <a:gd name="T21" fmla="*/ 3 h 336"/>
                <a:gd name="T22" fmla="*/ 90 w 337"/>
                <a:gd name="T23" fmla="*/ 40 h 336"/>
                <a:gd name="T24" fmla="*/ 127 w 337"/>
                <a:gd name="T25" fmla="*/ 113 h 336"/>
                <a:gd name="T26" fmla="*/ 159 w 337"/>
                <a:gd name="T27" fmla="*/ 178 h 336"/>
                <a:gd name="T28" fmla="*/ 224 w 337"/>
                <a:gd name="T29" fmla="*/ 210 h 336"/>
                <a:gd name="T30" fmla="*/ 297 w 337"/>
                <a:gd name="T31" fmla="*/ 247 h 336"/>
                <a:gd name="T32" fmla="*/ 334 w 337"/>
                <a:gd name="T33" fmla="*/ 320 h 336"/>
                <a:gd name="T34" fmla="*/ 337 w 337"/>
                <a:gd name="T35" fmla="*/ 331 h 336"/>
                <a:gd name="T36" fmla="*/ 319 w 337"/>
                <a:gd name="T37"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336">
                  <a:moveTo>
                    <a:pt x="319" y="336"/>
                  </a:moveTo>
                  <a:cubicBezTo>
                    <a:pt x="318" y="333"/>
                    <a:pt x="317" y="329"/>
                    <a:pt x="316" y="325"/>
                  </a:cubicBezTo>
                  <a:cubicBezTo>
                    <a:pt x="309" y="301"/>
                    <a:pt x="302" y="279"/>
                    <a:pt x="284" y="260"/>
                  </a:cubicBezTo>
                  <a:cubicBezTo>
                    <a:pt x="265" y="242"/>
                    <a:pt x="242" y="235"/>
                    <a:pt x="219" y="228"/>
                  </a:cubicBezTo>
                  <a:cubicBezTo>
                    <a:pt x="193" y="221"/>
                    <a:pt x="167" y="213"/>
                    <a:pt x="146" y="191"/>
                  </a:cubicBezTo>
                  <a:cubicBezTo>
                    <a:pt x="124" y="169"/>
                    <a:pt x="116" y="143"/>
                    <a:pt x="109" y="118"/>
                  </a:cubicBezTo>
                  <a:cubicBezTo>
                    <a:pt x="102" y="94"/>
                    <a:pt x="95" y="72"/>
                    <a:pt x="76" y="53"/>
                  </a:cubicBezTo>
                  <a:cubicBezTo>
                    <a:pt x="58" y="34"/>
                    <a:pt x="35" y="28"/>
                    <a:pt x="11" y="21"/>
                  </a:cubicBezTo>
                  <a:cubicBezTo>
                    <a:pt x="8" y="20"/>
                    <a:pt x="4" y="19"/>
                    <a:pt x="0" y="18"/>
                  </a:cubicBezTo>
                  <a:cubicBezTo>
                    <a:pt x="6" y="0"/>
                    <a:pt x="6" y="0"/>
                    <a:pt x="6" y="0"/>
                  </a:cubicBezTo>
                  <a:cubicBezTo>
                    <a:pt x="9" y="1"/>
                    <a:pt x="13" y="2"/>
                    <a:pt x="17" y="3"/>
                  </a:cubicBezTo>
                  <a:cubicBezTo>
                    <a:pt x="42" y="10"/>
                    <a:pt x="68" y="18"/>
                    <a:pt x="90" y="40"/>
                  </a:cubicBezTo>
                  <a:cubicBezTo>
                    <a:pt x="112" y="62"/>
                    <a:pt x="119" y="88"/>
                    <a:pt x="127" y="113"/>
                  </a:cubicBezTo>
                  <a:cubicBezTo>
                    <a:pt x="134" y="137"/>
                    <a:pt x="140" y="159"/>
                    <a:pt x="159" y="178"/>
                  </a:cubicBezTo>
                  <a:cubicBezTo>
                    <a:pt x="177" y="196"/>
                    <a:pt x="200" y="203"/>
                    <a:pt x="224" y="210"/>
                  </a:cubicBezTo>
                  <a:cubicBezTo>
                    <a:pt x="249" y="217"/>
                    <a:pt x="275" y="225"/>
                    <a:pt x="297" y="247"/>
                  </a:cubicBezTo>
                  <a:cubicBezTo>
                    <a:pt x="319" y="269"/>
                    <a:pt x="326" y="295"/>
                    <a:pt x="334" y="320"/>
                  </a:cubicBezTo>
                  <a:cubicBezTo>
                    <a:pt x="335" y="324"/>
                    <a:pt x="336" y="327"/>
                    <a:pt x="337" y="331"/>
                  </a:cubicBezTo>
                  <a:lnTo>
                    <a:pt x="319"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6" name="iṧ1îḍé"/>
            <p:cNvSpPr/>
            <p:nvPr/>
          </p:nvSpPr>
          <p:spPr bwMode="auto">
            <a:xfrm>
              <a:off x="6661150" y="1198562"/>
              <a:ext cx="1668463" cy="1666875"/>
            </a:xfrm>
            <a:custGeom>
              <a:avLst/>
              <a:gdLst>
                <a:gd name="T0" fmla="*/ 430 w 442"/>
                <a:gd name="T1" fmla="*/ 442 h 442"/>
                <a:gd name="T2" fmla="*/ 422 w 442"/>
                <a:gd name="T3" fmla="*/ 434 h 442"/>
                <a:gd name="T4" fmla="*/ 385 w 442"/>
                <a:gd name="T5" fmla="*/ 361 h 442"/>
                <a:gd name="T6" fmla="*/ 353 w 442"/>
                <a:gd name="T7" fmla="*/ 296 h 442"/>
                <a:gd name="T8" fmla="*/ 288 w 442"/>
                <a:gd name="T9" fmla="*/ 264 h 442"/>
                <a:gd name="T10" fmla="*/ 215 w 442"/>
                <a:gd name="T11" fmla="*/ 227 h 442"/>
                <a:gd name="T12" fmla="*/ 178 w 442"/>
                <a:gd name="T13" fmla="*/ 154 h 442"/>
                <a:gd name="T14" fmla="*/ 146 w 442"/>
                <a:gd name="T15" fmla="*/ 89 h 442"/>
                <a:gd name="T16" fmla="*/ 81 w 442"/>
                <a:gd name="T17" fmla="*/ 57 h 442"/>
                <a:gd name="T18" fmla="*/ 8 w 442"/>
                <a:gd name="T19" fmla="*/ 20 h 442"/>
                <a:gd name="T20" fmla="*/ 0 w 442"/>
                <a:gd name="T21" fmla="*/ 11 h 442"/>
                <a:gd name="T22" fmla="*/ 15 w 442"/>
                <a:gd name="T23" fmla="*/ 0 h 442"/>
                <a:gd name="T24" fmla="*/ 21 w 442"/>
                <a:gd name="T25" fmla="*/ 7 h 442"/>
                <a:gd name="T26" fmla="*/ 86 w 442"/>
                <a:gd name="T27" fmla="*/ 39 h 442"/>
                <a:gd name="T28" fmla="*/ 159 w 442"/>
                <a:gd name="T29" fmla="*/ 76 h 442"/>
                <a:gd name="T30" fmla="*/ 196 w 442"/>
                <a:gd name="T31" fmla="*/ 149 h 442"/>
                <a:gd name="T32" fmla="*/ 228 w 442"/>
                <a:gd name="T33" fmla="*/ 214 h 442"/>
                <a:gd name="T34" fmla="*/ 293 w 442"/>
                <a:gd name="T35" fmla="*/ 246 h 442"/>
                <a:gd name="T36" fmla="*/ 366 w 442"/>
                <a:gd name="T37" fmla="*/ 283 h 442"/>
                <a:gd name="T38" fmla="*/ 403 w 442"/>
                <a:gd name="T39" fmla="*/ 356 h 442"/>
                <a:gd name="T40" fmla="*/ 435 w 442"/>
                <a:gd name="T41" fmla="*/ 421 h 442"/>
                <a:gd name="T42" fmla="*/ 442 w 442"/>
                <a:gd name="T43" fmla="*/ 427 h 442"/>
                <a:gd name="T44" fmla="*/ 430 w 442"/>
                <a:gd name="T45"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2" h="442">
                  <a:moveTo>
                    <a:pt x="430" y="442"/>
                  </a:moveTo>
                  <a:cubicBezTo>
                    <a:pt x="427" y="439"/>
                    <a:pt x="424" y="437"/>
                    <a:pt x="422" y="434"/>
                  </a:cubicBezTo>
                  <a:cubicBezTo>
                    <a:pt x="400" y="412"/>
                    <a:pt x="392" y="386"/>
                    <a:pt x="385" y="361"/>
                  </a:cubicBezTo>
                  <a:cubicBezTo>
                    <a:pt x="378" y="337"/>
                    <a:pt x="371" y="315"/>
                    <a:pt x="353" y="296"/>
                  </a:cubicBezTo>
                  <a:cubicBezTo>
                    <a:pt x="334" y="277"/>
                    <a:pt x="312" y="271"/>
                    <a:pt x="288" y="264"/>
                  </a:cubicBezTo>
                  <a:cubicBezTo>
                    <a:pt x="263" y="257"/>
                    <a:pt x="237" y="249"/>
                    <a:pt x="215" y="227"/>
                  </a:cubicBezTo>
                  <a:cubicBezTo>
                    <a:pt x="193" y="205"/>
                    <a:pt x="185" y="179"/>
                    <a:pt x="178" y="154"/>
                  </a:cubicBezTo>
                  <a:cubicBezTo>
                    <a:pt x="171" y="130"/>
                    <a:pt x="164" y="107"/>
                    <a:pt x="146" y="89"/>
                  </a:cubicBezTo>
                  <a:cubicBezTo>
                    <a:pt x="127" y="70"/>
                    <a:pt x="105" y="64"/>
                    <a:pt x="81" y="57"/>
                  </a:cubicBezTo>
                  <a:cubicBezTo>
                    <a:pt x="55" y="49"/>
                    <a:pt x="29" y="42"/>
                    <a:pt x="8" y="20"/>
                  </a:cubicBezTo>
                  <a:cubicBezTo>
                    <a:pt x="5" y="17"/>
                    <a:pt x="2" y="14"/>
                    <a:pt x="0" y="11"/>
                  </a:cubicBezTo>
                  <a:cubicBezTo>
                    <a:pt x="15" y="0"/>
                    <a:pt x="15" y="0"/>
                    <a:pt x="15" y="0"/>
                  </a:cubicBezTo>
                  <a:cubicBezTo>
                    <a:pt x="17" y="2"/>
                    <a:pt x="19" y="4"/>
                    <a:pt x="21" y="7"/>
                  </a:cubicBezTo>
                  <a:cubicBezTo>
                    <a:pt x="39" y="25"/>
                    <a:pt x="62" y="32"/>
                    <a:pt x="86" y="39"/>
                  </a:cubicBezTo>
                  <a:cubicBezTo>
                    <a:pt x="111" y="46"/>
                    <a:pt x="137" y="54"/>
                    <a:pt x="159" y="76"/>
                  </a:cubicBezTo>
                  <a:cubicBezTo>
                    <a:pt x="181" y="98"/>
                    <a:pt x="188" y="124"/>
                    <a:pt x="196" y="149"/>
                  </a:cubicBezTo>
                  <a:cubicBezTo>
                    <a:pt x="203" y="173"/>
                    <a:pt x="209" y="195"/>
                    <a:pt x="228" y="214"/>
                  </a:cubicBezTo>
                  <a:cubicBezTo>
                    <a:pt x="246" y="232"/>
                    <a:pt x="269" y="239"/>
                    <a:pt x="293" y="246"/>
                  </a:cubicBezTo>
                  <a:cubicBezTo>
                    <a:pt x="318" y="253"/>
                    <a:pt x="344" y="261"/>
                    <a:pt x="366" y="283"/>
                  </a:cubicBezTo>
                  <a:cubicBezTo>
                    <a:pt x="388" y="305"/>
                    <a:pt x="396" y="331"/>
                    <a:pt x="403" y="356"/>
                  </a:cubicBezTo>
                  <a:cubicBezTo>
                    <a:pt x="410" y="380"/>
                    <a:pt x="417" y="402"/>
                    <a:pt x="435" y="421"/>
                  </a:cubicBezTo>
                  <a:cubicBezTo>
                    <a:pt x="437" y="423"/>
                    <a:pt x="440" y="425"/>
                    <a:pt x="442" y="427"/>
                  </a:cubicBezTo>
                  <a:lnTo>
                    <a:pt x="430" y="4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4" name="iş1íḑê"/>
            <p:cNvSpPr/>
            <p:nvPr/>
          </p:nvSpPr>
          <p:spPr bwMode="auto">
            <a:xfrm>
              <a:off x="6430963" y="1204912"/>
              <a:ext cx="1887538" cy="1890713"/>
            </a:xfrm>
            <a:custGeom>
              <a:avLst/>
              <a:gdLst>
                <a:gd name="T0" fmla="*/ 494 w 500"/>
                <a:gd name="T1" fmla="*/ 501 h 501"/>
                <a:gd name="T2" fmla="*/ 444 w 500"/>
                <a:gd name="T3" fmla="*/ 471 h 501"/>
                <a:gd name="T4" fmla="*/ 407 w 500"/>
                <a:gd name="T5" fmla="*/ 398 h 501"/>
                <a:gd name="T6" fmla="*/ 375 w 500"/>
                <a:gd name="T7" fmla="*/ 333 h 501"/>
                <a:gd name="T8" fmla="*/ 310 w 500"/>
                <a:gd name="T9" fmla="*/ 301 h 501"/>
                <a:gd name="T10" fmla="*/ 237 w 500"/>
                <a:gd name="T11" fmla="*/ 264 h 501"/>
                <a:gd name="T12" fmla="*/ 200 w 500"/>
                <a:gd name="T13" fmla="*/ 191 h 501"/>
                <a:gd name="T14" fmla="*/ 168 w 500"/>
                <a:gd name="T15" fmla="*/ 126 h 501"/>
                <a:gd name="T16" fmla="*/ 103 w 500"/>
                <a:gd name="T17" fmla="*/ 94 h 501"/>
                <a:gd name="T18" fmla="*/ 30 w 500"/>
                <a:gd name="T19" fmla="*/ 57 h 501"/>
                <a:gd name="T20" fmla="*/ 0 w 500"/>
                <a:gd name="T21" fmla="*/ 7 h 501"/>
                <a:gd name="T22" fmla="*/ 18 w 500"/>
                <a:gd name="T23" fmla="*/ 0 h 501"/>
                <a:gd name="T24" fmla="*/ 43 w 500"/>
                <a:gd name="T25" fmla="*/ 43 h 501"/>
                <a:gd name="T26" fmla="*/ 108 w 500"/>
                <a:gd name="T27" fmla="*/ 76 h 501"/>
                <a:gd name="T28" fmla="*/ 181 w 500"/>
                <a:gd name="T29" fmla="*/ 112 h 501"/>
                <a:gd name="T30" fmla="*/ 218 w 500"/>
                <a:gd name="T31" fmla="*/ 185 h 501"/>
                <a:gd name="T32" fmla="*/ 250 w 500"/>
                <a:gd name="T33" fmla="*/ 251 h 501"/>
                <a:gd name="T34" fmla="*/ 315 w 500"/>
                <a:gd name="T35" fmla="*/ 283 h 501"/>
                <a:gd name="T36" fmla="*/ 388 w 500"/>
                <a:gd name="T37" fmla="*/ 320 h 501"/>
                <a:gd name="T38" fmla="*/ 425 w 500"/>
                <a:gd name="T39" fmla="*/ 393 h 501"/>
                <a:gd name="T40" fmla="*/ 457 w 500"/>
                <a:gd name="T41" fmla="*/ 458 h 501"/>
                <a:gd name="T42" fmla="*/ 500 w 500"/>
                <a:gd name="T43" fmla="*/ 483 h 501"/>
                <a:gd name="T44" fmla="*/ 494 w 500"/>
                <a:gd name="T4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01">
                  <a:moveTo>
                    <a:pt x="494" y="501"/>
                  </a:moveTo>
                  <a:cubicBezTo>
                    <a:pt x="479" y="496"/>
                    <a:pt x="461" y="488"/>
                    <a:pt x="444" y="471"/>
                  </a:cubicBezTo>
                  <a:cubicBezTo>
                    <a:pt x="422" y="449"/>
                    <a:pt x="414" y="423"/>
                    <a:pt x="407" y="398"/>
                  </a:cubicBezTo>
                  <a:cubicBezTo>
                    <a:pt x="400" y="374"/>
                    <a:pt x="393" y="351"/>
                    <a:pt x="375" y="333"/>
                  </a:cubicBezTo>
                  <a:cubicBezTo>
                    <a:pt x="356" y="314"/>
                    <a:pt x="334" y="308"/>
                    <a:pt x="310" y="301"/>
                  </a:cubicBezTo>
                  <a:cubicBezTo>
                    <a:pt x="285" y="293"/>
                    <a:pt x="259" y="286"/>
                    <a:pt x="237" y="264"/>
                  </a:cubicBezTo>
                  <a:cubicBezTo>
                    <a:pt x="215" y="242"/>
                    <a:pt x="207" y="216"/>
                    <a:pt x="200" y="191"/>
                  </a:cubicBezTo>
                  <a:cubicBezTo>
                    <a:pt x="193" y="167"/>
                    <a:pt x="186" y="144"/>
                    <a:pt x="168" y="126"/>
                  </a:cubicBezTo>
                  <a:cubicBezTo>
                    <a:pt x="149" y="107"/>
                    <a:pt x="127" y="101"/>
                    <a:pt x="103" y="94"/>
                  </a:cubicBezTo>
                  <a:cubicBezTo>
                    <a:pt x="78" y="86"/>
                    <a:pt x="52" y="79"/>
                    <a:pt x="30" y="57"/>
                  </a:cubicBezTo>
                  <a:cubicBezTo>
                    <a:pt x="13" y="40"/>
                    <a:pt x="5" y="21"/>
                    <a:pt x="0" y="7"/>
                  </a:cubicBezTo>
                  <a:cubicBezTo>
                    <a:pt x="18" y="0"/>
                    <a:pt x="18" y="0"/>
                    <a:pt x="18" y="0"/>
                  </a:cubicBezTo>
                  <a:cubicBezTo>
                    <a:pt x="22" y="13"/>
                    <a:pt x="29" y="29"/>
                    <a:pt x="43" y="43"/>
                  </a:cubicBezTo>
                  <a:cubicBezTo>
                    <a:pt x="61" y="62"/>
                    <a:pt x="84" y="69"/>
                    <a:pt x="108" y="76"/>
                  </a:cubicBezTo>
                  <a:cubicBezTo>
                    <a:pt x="133" y="83"/>
                    <a:pt x="159" y="91"/>
                    <a:pt x="181" y="112"/>
                  </a:cubicBezTo>
                  <a:cubicBezTo>
                    <a:pt x="203" y="134"/>
                    <a:pt x="211" y="160"/>
                    <a:pt x="218" y="185"/>
                  </a:cubicBezTo>
                  <a:cubicBezTo>
                    <a:pt x="225" y="209"/>
                    <a:pt x="232" y="232"/>
                    <a:pt x="250" y="251"/>
                  </a:cubicBezTo>
                  <a:cubicBezTo>
                    <a:pt x="269" y="269"/>
                    <a:pt x="291" y="276"/>
                    <a:pt x="315" y="283"/>
                  </a:cubicBezTo>
                  <a:cubicBezTo>
                    <a:pt x="340" y="290"/>
                    <a:pt x="366" y="298"/>
                    <a:pt x="388" y="320"/>
                  </a:cubicBezTo>
                  <a:cubicBezTo>
                    <a:pt x="410" y="342"/>
                    <a:pt x="418" y="368"/>
                    <a:pt x="425" y="393"/>
                  </a:cubicBezTo>
                  <a:cubicBezTo>
                    <a:pt x="432" y="417"/>
                    <a:pt x="439" y="439"/>
                    <a:pt x="457" y="458"/>
                  </a:cubicBezTo>
                  <a:cubicBezTo>
                    <a:pt x="471" y="472"/>
                    <a:pt x="488" y="479"/>
                    <a:pt x="500" y="483"/>
                  </a:cubicBezTo>
                  <a:lnTo>
                    <a:pt x="494" y="5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5" name="išļiḋe"/>
            <p:cNvSpPr/>
            <p:nvPr/>
          </p:nvSpPr>
          <p:spPr bwMode="auto">
            <a:xfrm>
              <a:off x="6238875" y="1209675"/>
              <a:ext cx="2079625" cy="2078038"/>
            </a:xfrm>
            <a:custGeom>
              <a:avLst/>
              <a:gdLst>
                <a:gd name="T0" fmla="*/ 545 w 551"/>
                <a:gd name="T1" fmla="*/ 551 h 551"/>
                <a:gd name="T2" fmla="*/ 529 w 551"/>
                <a:gd name="T3" fmla="*/ 546 h 551"/>
                <a:gd name="T4" fmla="*/ 456 w 551"/>
                <a:gd name="T5" fmla="*/ 509 h 551"/>
                <a:gd name="T6" fmla="*/ 419 w 551"/>
                <a:gd name="T7" fmla="*/ 436 h 551"/>
                <a:gd name="T8" fmla="*/ 387 w 551"/>
                <a:gd name="T9" fmla="*/ 371 h 551"/>
                <a:gd name="T10" fmla="*/ 322 w 551"/>
                <a:gd name="T11" fmla="*/ 339 h 551"/>
                <a:gd name="T12" fmla="*/ 249 w 551"/>
                <a:gd name="T13" fmla="*/ 302 h 551"/>
                <a:gd name="T14" fmla="*/ 212 w 551"/>
                <a:gd name="T15" fmla="*/ 229 h 551"/>
                <a:gd name="T16" fmla="*/ 180 w 551"/>
                <a:gd name="T17" fmla="*/ 164 h 551"/>
                <a:gd name="T18" fmla="*/ 115 w 551"/>
                <a:gd name="T19" fmla="*/ 131 h 551"/>
                <a:gd name="T20" fmla="*/ 42 w 551"/>
                <a:gd name="T21" fmla="*/ 94 h 551"/>
                <a:gd name="T22" fmla="*/ 5 w 551"/>
                <a:gd name="T23" fmla="*/ 21 h 551"/>
                <a:gd name="T24" fmla="*/ 0 w 551"/>
                <a:gd name="T25" fmla="*/ 5 h 551"/>
                <a:gd name="T26" fmla="*/ 18 w 551"/>
                <a:gd name="T27" fmla="*/ 0 h 551"/>
                <a:gd name="T28" fmla="*/ 23 w 551"/>
                <a:gd name="T29" fmla="*/ 16 h 551"/>
                <a:gd name="T30" fmla="*/ 55 w 551"/>
                <a:gd name="T31" fmla="*/ 81 h 551"/>
                <a:gd name="T32" fmla="*/ 120 w 551"/>
                <a:gd name="T33" fmla="*/ 113 h 551"/>
                <a:gd name="T34" fmla="*/ 193 w 551"/>
                <a:gd name="T35" fmla="*/ 150 h 551"/>
                <a:gd name="T36" fmla="*/ 230 w 551"/>
                <a:gd name="T37" fmla="*/ 223 h 551"/>
                <a:gd name="T38" fmla="*/ 262 w 551"/>
                <a:gd name="T39" fmla="*/ 288 h 551"/>
                <a:gd name="T40" fmla="*/ 327 w 551"/>
                <a:gd name="T41" fmla="*/ 321 h 551"/>
                <a:gd name="T42" fmla="*/ 400 w 551"/>
                <a:gd name="T43" fmla="*/ 357 h 551"/>
                <a:gd name="T44" fmla="*/ 437 w 551"/>
                <a:gd name="T45" fmla="*/ 430 h 551"/>
                <a:gd name="T46" fmla="*/ 469 w 551"/>
                <a:gd name="T47" fmla="*/ 496 h 551"/>
                <a:gd name="T48" fmla="*/ 534 w 551"/>
                <a:gd name="T49" fmla="*/ 528 h 551"/>
                <a:gd name="T50" fmla="*/ 551 w 551"/>
                <a:gd name="T51" fmla="*/ 533 h 551"/>
                <a:gd name="T52" fmla="*/ 545 w 551"/>
                <a:gd name="T53"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1" h="551">
                  <a:moveTo>
                    <a:pt x="545" y="551"/>
                  </a:moveTo>
                  <a:cubicBezTo>
                    <a:pt x="540" y="549"/>
                    <a:pt x="535" y="547"/>
                    <a:pt x="529" y="546"/>
                  </a:cubicBezTo>
                  <a:cubicBezTo>
                    <a:pt x="504" y="538"/>
                    <a:pt x="478" y="531"/>
                    <a:pt x="456" y="509"/>
                  </a:cubicBezTo>
                  <a:cubicBezTo>
                    <a:pt x="434" y="487"/>
                    <a:pt x="427" y="461"/>
                    <a:pt x="419" y="436"/>
                  </a:cubicBezTo>
                  <a:cubicBezTo>
                    <a:pt x="412" y="412"/>
                    <a:pt x="406" y="389"/>
                    <a:pt x="387" y="371"/>
                  </a:cubicBezTo>
                  <a:cubicBezTo>
                    <a:pt x="369" y="352"/>
                    <a:pt x="346" y="346"/>
                    <a:pt x="322" y="339"/>
                  </a:cubicBezTo>
                  <a:cubicBezTo>
                    <a:pt x="297" y="331"/>
                    <a:pt x="271" y="324"/>
                    <a:pt x="249" y="302"/>
                  </a:cubicBezTo>
                  <a:cubicBezTo>
                    <a:pt x="227" y="280"/>
                    <a:pt x="219" y="254"/>
                    <a:pt x="212" y="229"/>
                  </a:cubicBezTo>
                  <a:cubicBezTo>
                    <a:pt x="205" y="205"/>
                    <a:pt x="198" y="182"/>
                    <a:pt x="180" y="164"/>
                  </a:cubicBezTo>
                  <a:cubicBezTo>
                    <a:pt x="161" y="145"/>
                    <a:pt x="139" y="138"/>
                    <a:pt x="115" y="131"/>
                  </a:cubicBezTo>
                  <a:cubicBezTo>
                    <a:pt x="90" y="124"/>
                    <a:pt x="64" y="116"/>
                    <a:pt x="42" y="94"/>
                  </a:cubicBezTo>
                  <a:cubicBezTo>
                    <a:pt x="20" y="73"/>
                    <a:pt x="12" y="47"/>
                    <a:pt x="5" y="21"/>
                  </a:cubicBezTo>
                  <a:cubicBezTo>
                    <a:pt x="3" y="16"/>
                    <a:pt x="2" y="11"/>
                    <a:pt x="0" y="5"/>
                  </a:cubicBezTo>
                  <a:cubicBezTo>
                    <a:pt x="18" y="0"/>
                    <a:pt x="18" y="0"/>
                    <a:pt x="18" y="0"/>
                  </a:cubicBezTo>
                  <a:cubicBezTo>
                    <a:pt x="20" y="5"/>
                    <a:pt x="21" y="11"/>
                    <a:pt x="23" y="16"/>
                  </a:cubicBezTo>
                  <a:cubicBezTo>
                    <a:pt x="30" y="40"/>
                    <a:pt x="37" y="63"/>
                    <a:pt x="55" y="81"/>
                  </a:cubicBezTo>
                  <a:cubicBezTo>
                    <a:pt x="74" y="100"/>
                    <a:pt x="96" y="106"/>
                    <a:pt x="120" y="113"/>
                  </a:cubicBezTo>
                  <a:cubicBezTo>
                    <a:pt x="145" y="121"/>
                    <a:pt x="171" y="128"/>
                    <a:pt x="193" y="150"/>
                  </a:cubicBezTo>
                  <a:cubicBezTo>
                    <a:pt x="215" y="172"/>
                    <a:pt x="223" y="198"/>
                    <a:pt x="230" y="223"/>
                  </a:cubicBezTo>
                  <a:cubicBezTo>
                    <a:pt x="237" y="247"/>
                    <a:pt x="244" y="270"/>
                    <a:pt x="262" y="288"/>
                  </a:cubicBezTo>
                  <a:cubicBezTo>
                    <a:pt x="281" y="307"/>
                    <a:pt x="303" y="314"/>
                    <a:pt x="327" y="321"/>
                  </a:cubicBezTo>
                  <a:cubicBezTo>
                    <a:pt x="352" y="328"/>
                    <a:pt x="378" y="336"/>
                    <a:pt x="400" y="357"/>
                  </a:cubicBezTo>
                  <a:cubicBezTo>
                    <a:pt x="422" y="379"/>
                    <a:pt x="430" y="405"/>
                    <a:pt x="437" y="430"/>
                  </a:cubicBezTo>
                  <a:cubicBezTo>
                    <a:pt x="444" y="454"/>
                    <a:pt x="451" y="477"/>
                    <a:pt x="469" y="496"/>
                  </a:cubicBezTo>
                  <a:cubicBezTo>
                    <a:pt x="488" y="514"/>
                    <a:pt x="511" y="521"/>
                    <a:pt x="534" y="528"/>
                  </a:cubicBezTo>
                  <a:cubicBezTo>
                    <a:pt x="540" y="529"/>
                    <a:pt x="545" y="531"/>
                    <a:pt x="551" y="533"/>
                  </a:cubicBezTo>
                  <a:lnTo>
                    <a:pt x="545" y="5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6" name="íş1îďé"/>
            <p:cNvSpPr/>
            <p:nvPr/>
          </p:nvSpPr>
          <p:spPr bwMode="auto">
            <a:xfrm>
              <a:off x="6027738" y="1198562"/>
              <a:ext cx="2297113" cy="2297113"/>
            </a:xfrm>
            <a:custGeom>
              <a:avLst/>
              <a:gdLst>
                <a:gd name="T0" fmla="*/ 599 w 609"/>
                <a:gd name="T1" fmla="*/ 609 h 609"/>
                <a:gd name="T2" fmla="*/ 546 w 609"/>
                <a:gd name="T3" fmla="*/ 588 h 609"/>
                <a:gd name="T4" fmla="*/ 473 w 609"/>
                <a:gd name="T5" fmla="*/ 551 h 609"/>
                <a:gd name="T6" fmla="*/ 436 w 609"/>
                <a:gd name="T7" fmla="*/ 478 h 609"/>
                <a:gd name="T8" fmla="*/ 404 w 609"/>
                <a:gd name="T9" fmla="*/ 413 h 609"/>
                <a:gd name="T10" fmla="*/ 339 w 609"/>
                <a:gd name="T11" fmla="*/ 380 h 609"/>
                <a:gd name="T12" fmla="*/ 266 w 609"/>
                <a:gd name="T13" fmla="*/ 343 h 609"/>
                <a:gd name="T14" fmla="*/ 229 w 609"/>
                <a:gd name="T15" fmla="*/ 270 h 609"/>
                <a:gd name="T16" fmla="*/ 197 w 609"/>
                <a:gd name="T17" fmla="*/ 205 h 609"/>
                <a:gd name="T18" fmla="*/ 132 w 609"/>
                <a:gd name="T19" fmla="*/ 173 h 609"/>
                <a:gd name="T20" fmla="*/ 59 w 609"/>
                <a:gd name="T21" fmla="*/ 136 h 609"/>
                <a:gd name="T22" fmla="*/ 22 w 609"/>
                <a:gd name="T23" fmla="*/ 63 h 609"/>
                <a:gd name="T24" fmla="*/ 0 w 609"/>
                <a:gd name="T25" fmla="*/ 11 h 609"/>
                <a:gd name="T26" fmla="*/ 16 w 609"/>
                <a:gd name="T27" fmla="*/ 0 h 609"/>
                <a:gd name="T28" fmla="*/ 40 w 609"/>
                <a:gd name="T29" fmla="*/ 58 h 609"/>
                <a:gd name="T30" fmla="*/ 72 w 609"/>
                <a:gd name="T31" fmla="*/ 123 h 609"/>
                <a:gd name="T32" fmla="*/ 137 w 609"/>
                <a:gd name="T33" fmla="*/ 155 h 609"/>
                <a:gd name="T34" fmla="*/ 210 w 609"/>
                <a:gd name="T35" fmla="*/ 192 h 609"/>
                <a:gd name="T36" fmla="*/ 247 w 609"/>
                <a:gd name="T37" fmla="*/ 265 h 609"/>
                <a:gd name="T38" fmla="*/ 279 w 609"/>
                <a:gd name="T39" fmla="*/ 330 h 609"/>
                <a:gd name="T40" fmla="*/ 344 w 609"/>
                <a:gd name="T41" fmla="*/ 362 h 609"/>
                <a:gd name="T42" fmla="*/ 418 w 609"/>
                <a:gd name="T43" fmla="*/ 399 h 609"/>
                <a:gd name="T44" fmla="*/ 454 w 609"/>
                <a:gd name="T45" fmla="*/ 472 h 609"/>
                <a:gd name="T46" fmla="*/ 487 w 609"/>
                <a:gd name="T47" fmla="*/ 537 h 609"/>
                <a:gd name="T48" fmla="*/ 552 w 609"/>
                <a:gd name="T49" fmla="*/ 570 h 609"/>
                <a:gd name="T50" fmla="*/ 609 w 609"/>
                <a:gd name="T51" fmla="*/ 594 h 609"/>
                <a:gd name="T52" fmla="*/ 599 w 609"/>
                <a:gd name="T53"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609">
                  <a:moveTo>
                    <a:pt x="599" y="609"/>
                  </a:moveTo>
                  <a:cubicBezTo>
                    <a:pt x="583" y="598"/>
                    <a:pt x="565" y="593"/>
                    <a:pt x="546" y="588"/>
                  </a:cubicBezTo>
                  <a:cubicBezTo>
                    <a:pt x="521" y="580"/>
                    <a:pt x="495" y="573"/>
                    <a:pt x="473" y="551"/>
                  </a:cubicBezTo>
                  <a:cubicBezTo>
                    <a:pt x="451" y="529"/>
                    <a:pt x="444" y="503"/>
                    <a:pt x="436" y="478"/>
                  </a:cubicBezTo>
                  <a:cubicBezTo>
                    <a:pt x="429" y="454"/>
                    <a:pt x="423" y="431"/>
                    <a:pt x="404" y="413"/>
                  </a:cubicBezTo>
                  <a:cubicBezTo>
                    <a:pt x="386" y="394"/>
                    <a:pt x="363" y="387"/>
                    <a:pt x="339" y="380"/>
                  </a:cubicBezTo>
                  <a:cubicBezTo>
                    <a:pt x="314" y="373"/>
                    <a:pt x="288" y="365"/>
                    <a:pt x="266" y="343"/>
                  </a:cubicBezTo>
                  <a:cubicBezTo>
                    <a:pt x="244" y="322"/>
                    <a:pt x="237" y="296"/>
                    <a:pt x="229" y="270"/>
                  </a:cubicBezTo>
                  <a:cubicBezTo>
                    <a:pt x="222" y="247"/>
                    <a:pt x="216" y="224"/>
                    <a:pt x="197" y="205"/>
                  </a:cubicBezTo>
                  <a:cubicBezTo>
                    <a:pt x="179" y="187"/>
                    <a:pt x="156" y="180"/>
                    <a:pt x="132" y="173"/>
                  </a:cubicBezTo>
                  <a:cubicBezTo>
                    <a:pt x="107" y="166"/>
                    <a:pt x="81" y="158"/>
                    <a:pt x="59" y="136"/>
                  </a:cubicBezTo>
                  <a:cubicBezTo>
                    <a:pt x="37" y="114"/>
                    <a:pt x="29" y="88"/>
                    <a:pt x="22" y="63"/>
                  </a:cubicBezTo>
                  <a:cubicBezTo>
                    <a:pt x="17" y="44"/>
                    <a:pt x="11" y="27"/>
                    <a:pt x="0" y="11"/>
                  </a:cubicBezTo>
                  <a:cubicBezTo>
                    <a:pt x="16" y="0"/>
                    <a:pt x="16" y="0"/>
                    <a:pt x="16" y="0"/>
                  </a:cubicBezTo>
                  <a:cubicBezTo>
                    <a:pt x="29" y="19"/>
                    <a:pt x="34" y="39"/>
                    <a:pt x="40" y="58"/>
                  </a:cubicBezTo>
                  <a:cubicBezTo>
                    <a:pt x="47" y="82"/>
                    <a:pt x="54" y="105"/>
                    <a:pt x="72" y="123"/>
                  </a:cubicBezTo>
                  <a:cubicBezTo>
                    <a:pt x="91" y="142"/>
                    <a:pt x="113" y="148"/>
                    <a:pt x="137" y="155"/>
                  </a:cubicBezTo>
                  <a:cubicBezTo>
                    <a:pt x="162" y="163"/>
                    <a:pt x="188" y="170"/>
                    <a:pt x="210" y="192"/>
                  </a:cubicBezTo>
                  <a:cubicBezTo>
                    <a:pt x="232" y="214"/>
                    <a:pt x="240" y="240"/>
                    <a:pt x="247" y="265"/>
                  </a:cubicBezTo>
                  <a:cubicBezTo>
                    <a:pt x="254" y="289"/>
                    <a:pt x="261" y="312"/>
                    <a:pt x="279" y="330"/>
                  </a:cubicBezTo>
                  <a:cubicBezTo>
                    <a:pt x="298" y="349"/>
                    <a:pt x="321" y="355"/>
                    <a:pt x="344" y="362"/>
                  </a:cubicBezTo>
                  <a:cubicBezTo>
                    <a:pt x="370" y="370"/>
                    <a:pt x="396" y="377"/>
                    <a:pt x="418" y="399"/>
                  </a:cubicBezTo>
                  <a:cubicBezTo>
                    <a:pt x="439" y="421"/>
                    <a:pt x="447" y="447"/>
                    <a:pt x="454" y="472"/>
                  </a:cubicBezTo>
                  <a:cubicBezTo>
                    <a:pt x="461" y="496"/>
                    <a:pt x="468" y="519"/>
                    <a:pt x="487" y="537"/>
                  </a:cubicBezTo>
                  <a:cubicBezTo>
                    <a:pt x="505" y="556"/>
                    <a:pt x="528" y="563"/>
                    <a:pt x="552" y="570"/>
                  </a:cubicBezTo>
                  <a:cubicBezTo>
                    <a:pt x="571" y="575"/>
                    <a:pt x="591" y="581"/>
                    <a:pt x="609" y="594"/>
                  </a:cubicBezTo>
                  <a:lnTo>
                    <a:pt x="599" y="6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7" name="íṧľîďè"/>
            <p:cNvSpPr/>
            <p:nvPr/>
          </p:nvSpPr>
          <p:spPr bwMode="auto">
            <a:xfrm>
              <a:off x="5707063" y="1185862"/>
              <a:ext cx="2633663" cy="2633663"/>
            </a:xfrm>
            <a:custGeom>
              <a:avLst/>
              <a:gdLst>
                <a:gd name="T0" fmla="*/ 680 w 698"/>
                <a:gd name="T1" fmla="*/ 698 h 698"/>
                <a:gd name="T2" fmla="*/ 658 w 698"/>
                <a:gd name="T3" fmla="*/ 662 h 698"/>
                <a:gd name="T4" fmla="*/ 593 w 698"/>
                <a:gd name="T5" fmla="*/ 629 h 698"/>
                <a:gd name="T6" fmla="*/ 519 w 698"/>
                <a:gd name="T7" fmla="*/ 592 h 698"/>
                <a:gd name="T8" fmla="*/ 483 w 698"/>
                <a:gd name="T9" fmla="*/ 519 h 698"/>
                <a:gd name="T10" fmla="*/ 450 w 698"/>
                <a:gd name="T11" fmla="*/ 454 h 698"/>
                <a:gd name="T12" fmla="*/ 385 w 698"/>
                <a:gd name="T13" fmla="*/ 422 h 698"/>
                <a:gd name="T14" fmla="*/ 312 w 698"/>
                <a:gd name="T15" fmla="*/ 385 h 698"/>
                <a:gd name="T16" fmla="*/ 275 w 698"/>
                <a:gd name="T17" fmla="*/ 312 h 698"/>
                <a:gd name="T18" fmla="*/ 243 w 698"/>
                <a:gd name="T19" fmla="*/ 247 h 698"/>
                <a:gd name="T20" fmla="*/ 178 w 698"/>
                <a:gd name="T21" fmla="*/ 215 h 698"/>
                <a:gd name="T22" fmla="*/ 105 w 698"/>
                <a:gd name="T23" fmla="*/ 178 h 698"/>
                <a:gd name="T24" fmla="*/ 68 w 698"/>
                <a:gd name="T25" fmla="*/ 105 h 698"/>
                <a:gd name="T26" fmla="*/ 36 w 698"/>
                <a:gd name="T27" fmla="*/ 40 h 698"/>
                <a:gd name="T28" fmla="*/ 0 w 698"/>
                <a:gd name="T29" fmla="*/ 17 h 698"/>
                <a:gd name="T30" fmla="*/ 7 w 698"/>
                <a:gd name="T31" fmla="*/ 0 h 698"/>
                <a:gd name="T32" fmla="*/ 49 w 698"/>
                <a:gd name="T33" fmla="*/ 27 h 698"/>
                <a:gd name="T34" fmla="*/ 86 w 698"/>
                <a:gd name="T35" fmla="*/ 100 h 698"/>
                <a:gd name="T36" fmla="*/ 118 w 698"/>
                <a:gd name="T37" fmla="*/ 165 h 698"/>
                <a:gd name="T38" fmla="*/ 183 w 698"/>
                <a:gd name="T39" fmla="*/ 197 h 698"/>
                <a:gd name="T40" fmla="*/ 257 w 698"/>
                <a:gd name="T41" fmla="*/ 234 h 698"/>
                <a:gd name="T42" fmla="*/ 293 w 698"/>
                <a:gd name="T43" fmla="*/ 307 h 698"/>
                <a:gd name="T44" fmla="*/ 326 w 698"/>
                <a:gd name="T45" fmla="*/ 372 h 698"/>
                <a:gd name="T46" fmla="*/ 391 w 698"/>
                <a:gd name="T47" fmla="*/ 404 h 698"/>
                <a:gd name="T48" fmla="*/ 464 w 698"/>
                <a:gd name="T49" fmla="*/ 441 h 698"/>
                <a:gd name="T50" fmla="*/ 501 w 698"/>
                <a:gd name="T51" fmla="*/ 514 h 698"/>
                <a:gd name="T52" fmla="*/ 533 w 698"/>
                <a:gd name="T53" fmla="*/ 579 h 698"/>
                <a:gd name="T54" fmla="*/ 598 w 698"/>
                <a:gd name="T55" fmla="*/ 611 h 698"/>
                <a:gd name="T56" fmla="*/ 671 w 698"/>
                <a:gd name="T57" fmla="*/ 648 h 698"/>
                <a:gd name="T58" fmla="*/ 698 w 698"/>
                <a:gd name="T59" fmla="*/ 691 h 698"/>
                <a:gd name="T60" fmla="*/ 680 w 698"/>
                <a:gd name="T61"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8" h="698">
                  <a:moveTo>
                    <a:pt x="680" y="698"/>
                  </a:moveTo>
                  <a:cubicBezTo>
                    <a:pt x="674" y="683"/>
                    <a:pt x="667" y="671"/>
                    <a:pt x="658" y="662"/>
                  </a:cubicBezTo>
                  <a:cubicBezTo>
                    <a:pt x="639" y="643"/>
                    <a:pt x="616" y="636"/>
                    <a:pt x="593" y="629"/>
                  </a:cubicBezTo>
                  <a:cubicBezTo>
                    <a:pt x="567" y="622"/>
                    <a:pt x="541" y="614"/>
                    <a:pt x="519" y="592"/>
                  </a:cubicBezTo>
                  <a:cubicBezTo>
                    <a:pt x="498" y="571"/>
                    <a:pt x="490" y="545"/>
                    <a:pt x="483" y="519"/>
                  </a:cubicBezTo>
                  <a:cubicBezTo>
                    <a:pt x="476" y="496"/>
                    <a:pt x="469" y="473"/>
                    <a:pt x="450" y="454"/>
                  </a:cubicBezTo>
                  <a:cubicBezTo>
                    <a:pt x="432" y="436"/>
                    <a:pt x="409" y="429"/>
                    <a:pt x="385" y="422"/>
                  </a:cubicBezTo>
                  <a:cubicBezTo>
                    <a:pt x="360" y="415"/>
                    <a:pt x="334" y="407"/>
                    <a:pt x="312" y="385"/>
                  </a:cubicBezTo>
                  <a:cubicBezTo>
                    <a:pt x="290" y="363"/>
                    <a:pt x="283" y="337"/>
                    <a:pt x="275" y="312"/>
                  </a:cubicBezTo>
                  <a:cubicBezTo>
                    <a:pt x="268" y="288"/>
                    <a:pt x="262" y="266"/>
                    <a:pt x="243" y="247"/>
                  </a:cubicBezTo>
                  <a:cubicBezTo>
                    <a:pt x="225" y="229"/>
                    <a:pt x="202" y="222"/>
                    <a:pt x="178" y="215"/>
                  </a:cubicBezTo>
                  <a:cubicBezTo>
                    <a:pt x="153" y="208"/>
                    <a:pt x="127" y="200"/>
                    <a:pt x="105" y="178"/>
                  </a:cubicBezTo>
                  <a:cubicBezTo>
                    <a:pt x="83" y="156"/>
                    <a:pt x="76" y="130"/>
                    <a:pt x="68" y="105"/>
                  </a:cubicBezTo>
                  <a:cubicBezTo>
                    <a:pt x="61" y="81"/>
                    <a:pt x="55" y="59"/>
                    <a:pt x="36" y="40"/>
                  </a:cubicBezTo>
                  <a:cubicBezTo>
                    <a:pt x="27" y="30"/>
                    <a:pt x="15" y="23"/>
                    <a:pt x="0" y="17"/>
                  </a:cubicBezTo>
                  <a:cubicBezTo>
                    <a:pt x="7" y="0"/>
                    <a:pt x="7" y="0"/>
                    <a:pt x="7" y="0"/>
                  </a:cubicBezTo>
                  <a:cubicBezTo>
                    <a:pt x="24" y="7"/>
                    <a:pt x="38" y="15"/>
                    <a:pt x="49" y="27"/>
                  </a:cubicBezTo>
                  <a:cubicBezTo>
                    <a:pt x="71" y="49"/>
                    <a:pt x="79" y="75"/>
                    <a:pt x="86" y="100"/>
                  </a:cubicBezTo>
                  <a:cubicBezTo>
                    <a:pt x="93" y="124"/>
                    <a:pt x="100" y="146"/>
                    <a:pt x="118" y="165"/>
                  </a:cubicBezTo>
                  <a:cubicBezTo>
                    <a:pt x="137" y="183"/>
                    <a:pt x="160" y="190"/>
                    <a:pt x="183" y="197"/>
                  </a:cubicBezTo>
                  <a:cubicBezTo>
                    <a:pt x="209" y="204"/>
                    <a:pt x="235" y="212"/>
                    <a:pt x="257" y="234"/>
                  </a:cubicBezTo>
                  <a:cubicBezTo>
                    <a:pt x="278" y="256"/>
                    <a:pt x="286" y="282"/>
                    <a:pt x="293" y="307"/>
                  </a:cubicBezTo>
                  <a:cubicBezTo>
                    <a:pt x="300" y="331"/>
                    <a:pt x="307" y="354"/>
                    <a:pt x="326" y="372"/>
                  </a:cubicBezTo>
                  <a:cubicBezTo>
                    <a:pt x="344" y="391"/>
                    <a:pt x="367" y="397"/>
                    <a:pt x="391" y="404"/>
                  </a:cubicBezTo>
                  <a:cubicBezTo>
                    <a:pt x="416" y="412"/>
                    <a:pt x="442" y="419"/>
                    <a:pt x="464" y="441"/>
                  </a:cubicBezTo>
                  <a:cubicBezTo>
                    <a:pt x="486" y="463"/>
                    <a:pt x="493" y="489"/>
                    <a:pt x="501" y="514"/>
                  </a:cubicBezTo>
                  <a:cubicBezTo>
                    <a:pt x="508" y="538"/>
                    <a:pt x="514" y="561"/>
                    <a:pt x="533" y="579"/>
                  </a:cubicBezTo>
                  <a:cubicBezTo>
                    <a:pt x="551" y="598"/>
                    <a:pt x="574" y="604"/>
                    <a:pt x="598" y="611"/>
                  </a:cubicBezTo>
                  <a:cubicBezTo>
                    <a:pt x="623" y="619"/>
                    <a:pt x="649" y="626"/>
                    <a:pt x="671" y="648"/>
                  </a:cubicBezTo>
                  <a:cubicBezTo>
                    <a:pt x="682" y="660"/>
                    <a:pt x="691" y="673"/>
                    <a:pt x="698" y="691"/>
                  </a:cubicBezTo>
                  <a:lnTo>
                    <a:pt x="680" y="6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8" name="íṧlïde"/>
            <p:cNvSpPr/>
            <p:nvPr/>
          </p:nvSpPr>
          <p:spPr bwMode="auto">
            <a:xfrm>
              <a:off x="5197475" y="1190625"/>
              <a:ext cx="3135313" cy="3133725"/>
            </a:xfrm>
            <a:custGeom>
              <a:avLst/>
              <a:gdLst>
                <a:gd name="T0" fmla="*/ 817 w 831"/>
                <a:gd name="T1" fmla="*/ 831 h 831"/>
                <a:gd name="T2" fmla="*/ 786 w 831"/>
                <a:gd name="T3" fmla="*/ 764 h 831"/>
                <a:gd name="T4" fmla="*/ 754 w 831"/>
                <a:gd name="T5" fmla="*/ 699 h 831"/>
                <a:gd name="T6" fmla="*/ 689 w 831"/>
                <a:gd name="T7" fmla="*/ 667 h 831"/>
                <a:gd name="T8" fmla="*/ 616 w 831"/>
                <a:gd name="T9" fmla="*/ 630 h 831"/>
                <a:gd name="T10" fmla="*/ 579 w 831"/>
                <a:gd name="T11" fmla="*/ 557 h 831"/>
                <a:gd name="T12" fmla="*/ 547 w 831"/>
                <a:gd name="T13" fmla="*/ 492 h 831"/>
                <a:gd name="T14" fmla="*/ 482 w 831"/>
                <a:gd name="T15" fmla="*/ 460 h 831"/>
                <a:gd name="T16" fmla="*/ 408 w 831"/>
                <a:gd name="T17" fmla="*/ 423 h 831"/>
                <a:gd name="T18" fmla="*/ 372 w 831"/>
                <a:gd name="T19" fmla="*/ 350 h 831"/>
                <a:gd name="T20" fmla="*/ 339 w 831"/>
                <a:gd name="T21" fmla="*/ 285 h 831"/>
                <a:gd name="T22" fmla="*/ 274 w 831"/>
                <a:gd name="T23" fmla="*/ 253 h 831"/>
                <a:gd name="T24" fmla="*/ 201 w 831"/>
                <a:gd name="T25" fmla="*/ 216 h 831"/>
                <a:gd name="T26" fmla="*/ 164 w 831"/>
                <a:gd name="T27" fmla="*/ 143 h 831"/>
                <a:gd name="T28" fmla="*/ 132 w 831"/>
                <a:gd name="T29" fmla="*/ 78 h 831"/>
                <a:gd name="T30" fmla="*/ 67 w 831"/>
                <a:gd name="T31" fmla="*/ 46 h 831"/>
                <a:gd name="T32" fmla="*/ 0 w 831"/>
                <a:gd name="T33" fmla="*/ 15 h 831"/>
                <a:gd name="T34" fmla="*/ 13 w 831"/>
                <a:gd name="T35" fmla="*/ 0 h 831"/>
                <a:gd name="T36" fmla="*/ 72 w 831"/>
                <a:gd name="T37" fmla="*/ 28 h 831"/>
                <a:gd name="T38" fmla="*/ 146 w 831"/>
                <a:gd name="T39" fmla="*/ 65 h 831"/>
                <a:gd name="T40" fmla="*/ 182 w 831"/>
                <a:gd name="T41" fmla="*/ 138 h 831"/>
                <a:gd name="T42" fmla="*/ 215 w 831"/>
                <a:gd name="T43" fmla="*/ 203 h 831"/>
                <a:gd name="T44" fmla="*/ 280 w 831"/>
                <a:gd name="T45" fmla="*/ 235 h 831"/>
                <a:gd name="T46" fmla="*/ 353 w 831"/>
                <a:gd name="T47" fmla="*/ 272 h 831"/>
                <a:gd name="T48" fmla="*/ 390 w 831"/>
                <a:gd name="T49" fmla="*/ 345 h 831"/>
                <a:gd name="T50" fmla="*/ 422 w 831"/>
                <a:gd name="T51" fmla="*/ 410 h 831"/>
                <a:gd name="T52" fmla="*/ 487 w 831"/>
                <a:gd name="T53" fmla="*/ 442 h 831"/>
                <a:gd name="T54" fmla="*/ 560 w 831"/>
                <a:gd name="T55" fmla="*/ 479 h 831"/>
                <a:gd name="T56" fmla="*/ 597 w 831"/>
                <a:gd name="T57" fmla="*/ 552 h 831"/>
                <a:gd name="T58" fmla="*/ 629 w 831"/>
                <a:gd name="T59" fmla="*/ 617 h 831"/>
                <a:gd name="T60" fmla="*/ 694 w 831"/>
                <a:gd name="T61" fmla="*/ 649 h 831"/>
                <a:gd name="T62" fmla="*/ 767 w 831"/>
                <a:gd name="T63" fmla="*/ 686 h 831"/>
                <a:gd name="T64" fmla="*/ 804 w 831"/>
                <a:gd name="T65" fmla="*/ 759 h 831"/>
                <a:gd name="T66" fmla="*/ 831 w 831"/>
                <a:gd name="T67" fmla="*/ 819 h 831"/>
                <a:gd name="T68" fmla="*/ 817 w 831"/>
                <a:gd name="T69"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1" h="831">
                  <a:moveTo>
                    <a:pt x="817" y="831"/>
                  </a:moveTo>
                  <a:cubicBezTo>
                    <a:pt x="799" y="811"/>
                    <a:pt x="793" y="787"/>
                    <a:pt x="786" y="764"/>
                  </a:cubicBezTo>
                  <a:cubicBezTo>
                    <a:pt x="779" y="741"/>
                    <a:pt x="772" y="718"/>
                    <a:pt x="754" y="699"/>
                  </a:cubicBezTo>
                  <a:cubicBezTo>
                    <a:pt x="735" y="681"/>
                    <a:pt x="713" y="674"/>
                    <a:pt x="689" y="667"/>
                  </a:cubicBezTo>
                  <a:cubicBezTo>
                    <a:pt x="664" y="660"/>
                    <a:pt x="638" y="652"/>
                    <a:pt x="616" y="630"/>
                  </a:cubicBezTo>
                  <a:cubicBezTo>
                    <a:pt x="594" y="608"/>
                    <a:pt x="586" y="582"/>
                    <a:pt x="579" y="557"/>
                  </a:cubicBezTo>
                  <a:cubicBezTo>
                    <a:pt x="572" y="533"/>
                    <a:pt x="565" y="511"/>
                    <a:pt x="547" y="492"/>
                  </a:cubicBezTo>
                  <a:cubicBezTo>
                    <a:pt x="528" y="474"/>
                    <a:pt x="505" y="467"/>
                    <a:pt x="482" y="460"/>
                  </a:cubicBezTo>
                  <a:cubicBezTo>
                    <a:pt x="456" y="453"/>
                    <a:pt x="430" y="445"/>
                    <a:pt x="408" y="423"/>
                  </a:cubicBezTo>
                  <a:cubicBezTo>
                    <a:pt x="387" y="401"/>
                    <a:pt x="379" y="375"/>
                    <a:pt x="372" y="350"/>
                  </a:cubicBezTo>
                  <a:cubicBezTo>
                    <a:pt x="365" y="326"/>
                    <a:pt x="358" y="304"/>
                    <a:pt x="339" y="285"/>
                  </a:cubicBezTo>
                  <a:cubicBezTo>
                    <a:pt x="321" y="267"/>
                    <a:pt x="298" y="260"/>
                    <a:pt x="274" y="253"/>
                  </a:cubicBezTo>
                  <a:cubicBezTo>
                    <a:pt x="249" y="246"/>
                    <a:pt x="223" y="238"/>
                    <a:pt x="201" y="216"/>
                  </a:cubicBezTo>
                  <a:cubicBezTo>
                    <a:pt x="179" y="194"/>
                    <a:pt x="172" y="168"/>
                    <a:pt x="164" y="143"/>
                  </a:cubicBezTo>
                  <a:cubicBezTo>
                    <a:pt x="157" y="119"/>
                    <a:pt x="151" y="96"/>
                    <a:pt x="132" y="78"/>
                  </a:cubicBezTo>
                  <a:cubicBezTo>
                    <a:pt x="114" y="59"/>
                    <a:pt x="91" y="53"/>
                    <a:pt x="67" y="46"/>
                  </a:cubicBezTo>
                  <a:cubicBezTo>
                    <a:pt x="44" y="39"/>
                    <a:pt x="21" y="32"/>
                    <a:pt x="0" y="15"/>
                  </a:cubicBezTo>
                  <a:cubicBezTo>
                    <a:pt x="13" y="0"/>
                    <a:pt x="13" y="0"/>
                    <a:pt x="13" y="0"/>
                  </a:cubicBezTo>
                  <a:cubicBezTo>
                    <a:pt x="30" y="15"/>
                    <a:pt x="51" y="21"/>
                    <a:pt x="72" y="28"/>
                  </a:cubicBezTo>
                  <a:cubicBezTo>
                    <a:pt x="98" y="35"/>
                    <a:pt x="124" y="43"/>
                    <a:pt x="146" y="65"/>
                  </a:cubicBezTo>
                  <a:cubicBezTo>
                    <a:pt x="167" y="87"/>
                    <a:pt x="175" y="113"/>
                    <a:pt x="182" y="138"/>
                  </a:cubicBezTo>
                  <a:cubicBezTo>
                    <a:pt x="189" y="162"/>
                    <a:pt x="196" y="184"/>
                    <a:pt x="215" y="203"/>
                  </a:cubicBezTo>
                  <a:cubicBezTo>
                    <a:pt x="233" y="221"/>
                    <a:pt x="256" y="228"/>
                    <a:pt x="280" y="235"/>
                  </a:cubicBezTo>
                  <a:cubicBezTo>
                    <a:pt x="305" y="242"/>
                    <a:pt x="331" y="250"/>
                    <a:pt x="353" y="272"/>
                  </a:cubicBezTo>
                  <a:cubicBezTo>
                    <a:pt x="375" y="294"/>
                    <a:pt x="382" y="320"/>
                    <a:pt x="390" y="345"/>
                  </a:cubicBezTo>
                  <a:cubicBezTo>
                    <a:pt x="397" y="369"/>
                    <a:pt x="403" y="391"/>
                    <a:pt x="422" y="410"/>
                  </a:cubicBezTo>
                  <a:cubicBezTo>
                    <a:pt x="440" y="428"/>
                    <a:pt x="463" y="435"/>
                    <a:pt x="487" y="442"/>
                  </a:cubicBezTo>
                  <a:cubicBezTo>
                    <a:pt x="512" y="449"/>
                    <a:pt x="538" y="457"/>
                    <a:pt x="560" y="479"/>
                  </a:cubicBezTo>
                  <a:cubicBezTo>
                    <a:pt x="582" y="501"/>
                    <a:pt x="589" y="527"/>
                    <a:pt x="597" y="552"/>
                  </a:cubicBezTo>
                  <a:cubicBezTo>
                    <a:pt x="604" y="576"/>
                    <a:pt x="610" y="599"/>
                    <a:pt x="629" y="617"/>
                  </a:cubicBezTo>
                  <a:cubicBezTo>
                    <a:pt x="647" y="636"/>
                    <a:pt x="670" y="642"/>
                    <a:pt x="694" y="649"/>
                  </a:cubicBezTo>
                  <a:cubicBezTo>
                    <a:pt x="719" y="657"/>
                    <a:pt x="745" y="664"/>
                    <a:pt x="767" y="686"/>
                  </a:cubicBezTo>
                  <a:cubicBezTo>
                    <a:pt x="789" y="708"/>
                    <a:pt x="797" y="734"/>
                    <a:pt x="804" y="759"/>
                  </a:cubicBezTo>
                  <a:cubicBezTo>
                    <a:pt x="810" y="781"/>
                    <a:pt x="816" y="802"/>
                    <a:pt x="831" y="819"/>
                  </a:cubicBezTo>
                  <a:lnTo>
                    <a:pt x="817" y="8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29" name="ïṣ1iḋê"/>
            <p:cNvSpPr/>
            <p:nvPr/>
          </p:nvSpPr>
          <p:spPr bwMode="auto">
            <a:xfrm>
              <a:off x="4937125" y="1204912"/>
              <a:ext cx="3384550" cy="3384550"/>
            </a:xfrm>
            <a:custGeom>
              <a:avLst/>
              <a:gdLst>
                <a:gd name="T0" fmla="*/ 889 w 897"/>
                <a:gd name="T1" fmla="*/ 897 h 897"/>
                <a:gd name="T2" fmla="*/ 853 w 897"/>
                <a:gd name="T3" fmla="*/ 872 h 897"/>
                <a:gd name="T4" fmla="*/ 816 w 897"/>
                <a:gd name="T5" fmla="*/ 799 h 897"/>
                <a:gd name="T6" fmla="*/ 784 w 897"/>
                <a:gd name="T7" fmla="*/ 734 h 897"/>
                <a:gd name="T8" fmla="*/ 719 w 897"/>
                <a:gd name="T9" fmla="*/ 702 h 897"/>
                <a:gd name="T10" fmla="*/ 646 w 897"/>
                <a:gd name="T11" fmla="*/ 665 h 897"/>
                <a:gd name="T12" fmla="*/ 609 w 897"/>
                <a:gd name="T13" fmla="*/ 592 h 897"/>
                <a:gd name="T14" fmla="*/ 577 w 897"/>
                <a:gd name="T15" fmla="*/ 527 h 897"/>
                <a:gd name="T16" fmla="*/ 512 w 897"/>
                <a:gd name="T17" fmla="*/ 495 h 897"/>
                <a:gd name="T18" fmla="*/ 439 w 897"/>
                <a:gd name="T19" fmla="*/ 458 h 897"/>
                <a:gd name="T20" fmla="*/ 402 w 897"/>
                <a:gd name="T21" fmla="*/ 385 h 897"/>
                <a:gd name="T22" fmla="*/ 370 w 897"/>
                <a:gd name="T23" fmla="*/ 320 h 897"/>
                <a:gd name="T24" fmla="*/ 305 w 897"/>
                <a:gd name="T25" fmla="*/ 288 h 897"/>
                <a:gd name="T26" fmla="*/ 231 w 897"/>
                <a:gd name="T27" fmla="*/ 251 h 897"/>
                <a:gd name="T28" fmla="*/ 195 w 897"/>
                <a:gd name="T29" fmla="*/ 178 h 897"/>
                <a:gd name="T30" fmla="*/ 162 w 897"/>
                <a:gd name="T31" fmla="*/ 113 h 897"/>
                <a:gd name="T32" fmla="*/ 97 w 897"/>
                <a:gd name="T33" fmla="*/ 81 h 897"/>
                <a:gd name="T34" fmla="*/ 24 w 897"/>
                <a:gd name="T35" fmla="*/ 44 h 897"/>
                <a:gd name="T36" fmla="*/ 0 w 897"/>
                <a:gd name="T37" fmla="*/ 7 h 897"/>
                <a:gd name="T38" fmla="*/ 17 w 897"/>
                <a:gd name="T39" fmla="*/ 0 h 897"/>
                <a:gd name="T40" fmla="*/ 38 w 897"/>
                <a:gd name="T41" fmla="*/ 30 h 897"/>
                <a:gd name="T42" fmla="*/ 103 w 897"/>
                <a:gd name="T43" fmla="*/ 63 h 897"/>
                <a:gd name="T44" fmla="*/ 176 w 897"/>
                <a:gd name="T45" fmla="*/ 99 h 897"/>
                <a:gd name="T46" fmla="*/ 213 w 897"/>
                <a:gd name="T47" fmla="*/ 173 h 897"/>
                <a:gd name="T48" fmla="*/ 245 w 897"/>
                <a:gd name="T49" fmla="*/ 238 h 897"/>
                <a:gd name="T50" fmla="*/ 310 w 897"/>
                <a:gd name="T51" fmla="*/ 270 h 897"/>
                <a:gd name="T52" fmla="*/ 383 w 897"/>
                <a:gd name="T53" fmla="*/ 307 h 897"/>
                <a:gd name="T54" fmla="*/ 420 w 897"/>
                <a:gd name="T55" fmla="*/ 380 h 897"/>
                <a:gd name="T56" fmla="*/ 452 w 897"/>
                <a:gd name="T57" fmla="*/ 445 h 897"/>
                <a:gd name="T58" fmla="*/ 517 w 897"/>
                <a:gd name="T59" fmla="*/ 477 h 897"/>
                <a:gd name="T60" fmla="*/ 590 w 897"/>
                <a:gd name="T61" fmla="*/ 514 h 897"/>
                <a:gd name="T62" fmla="*/ 627 w 897"/>
                <a:gd name="T63" fmla="*/ 587 h 897"/>
                <a:gd name="T64" fmla="*/ 659 w 897"/>
                <a:gd name="T65" fmla="*/ 652 h 897"/>
                <a:gd name="T66" fmla="*/ 724 w 897"/>
                <a:gd name="T67" fmla="*/ 684 h 897"/>
                <a:gd name="T68" fmla="*/ 797 w 897"/>
                <a:gd name="T69" fmla="*/ 721 h 897"/>
                <a:gd name="T70" fmla="*/ 834 w 897"/>
                <a:gd name="T71" fmla="*/ 794 h 897"/>
                <a:gd name="T72" fmla="*/ 866 w 897"/>
                <a:gd name="T73" fmla="*/ 859 h 897"/>
                <a:gd name="T74" fmla="*/ 897 w 897"/>
                <a:gd name="T75" fmla="*/ 880 h 897"/>
                <a:gd name="T76" fmla="*/ 889 w 897"/>
                <a:gd name="T7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7" h="897">
                  <a:moveTo>
                    <a:pt x="889" y="897"/>
                  </a:moveTo>
                  <a:cubicBezTo>
                    <a:pt x="875" y="890"/>
                    <a:pt x="863" y="882"/>
                    <a:pt x="853" y="872"/>
                  </a:cubicBezTo>
                  <a:cubicBezTo>
                    <a:pt x="831" y="850"/>
                    <a:pt x="823" y="824"/>
                    <a:pt x="816" y="799"/>
                  </a:cubicBezTo>
                  <a:cubicBezTo>
                    <a:pt x="809" y="775"/>
                    <a:pt x="802" y="753"/>
                    <a:pt x="784" y="734"/>
                  </a:cubicBezTo>
                  <a:cubicBezTo>
                    <a:pt x="765" y="716"/>
                    <a:pt x="743" y="709"/>
                    <a:pt x="719" y="702"/>
                  </a:cubicBezTo>
                  <a:cubicBezTo>
                    <a:pt x="694" y="695"/>
                    <a:pt x="668" y="687"/>
                    <a:pt x="646" y="665"/>
                  </a:cubicBezTo>
                  <a:cubicBezTo>
                    <a:pt x="624" y="643"/>
                    <a:pt x="616" y="617"/>
                    <a:pt x="609" y="592"/>
                  </a:cubicBezTo>
                  <a:cubicBezTo>
                    <a:pt x="602" y="568"/>
                    <a:pt x="595" y="546"/>
                    <a:pt x="577" y="527"/>
                  </a:cubicBezTo>
                  <a:cubicBezTo>
                    <a:pt x="558" y="509"/>
                    <a:pt x="536" y="502"/>
                    <a:pt x="512" y="495"/>
                  </a:cubicBezTo>
                  <a:cubicBezTo>
                    <a:pt x="487" y="488"/>
                    <a:pt x="461" y="480"/>
                    <a:pt x="439" y="458"/>
                  </a:cubicBezTo>
                  <a:cubicBezTo>
                    <a:pt x="417" y="436"/>
                    <a:pt x="409" y="410"/>
                    <a:pt x="402" y="385"/>
                  </a:cubicBezTo>
                  <a:cubicBezTo>
                    <a:pt x="395" y="361"/>
                    <a:pt x="388" y="338"/>
                    <a:pt x="370" y="320"/>
                  </a:cubicBezTo>
                  <a:cubicBezTo>
                    <a:pt x="351" y="301"/>
                    <a:pt x="328" y="295"/>
                    <a:pt x="305" y="288"/>
                  </a:cubicBezTo>
                  <a:cubicBezTo>
                    <a:pt x="279" y="280"/>
                    <a:pt x="253" y="273"/>
                    <a:pt x="231" y="251"/>
                  </a:cubicBezTo>
                  <a:cubicBezTo>
                    <a:pt x="210" y="229"/>
                    <a:pt x="202" y="203"/>
                    <a:pt x="195" y="178"/>
                  </a:cubicBezTo>
                  <a:cubicBezTo>
                    <a:pt x="188" y="154"/>
                    <a:pt x="181" y="131"/>
                    <a:pt x="162" y="113"/>
                  </a:cubicBezTo>
                  <a:cubicBezTo>
                    <a:pt x="144" y="94"/>
                    <a:pt x="121" y="88"/>
                    <a:pt x="97" y="81"/>
                  </a:cubicBezTo>
                  <a:cubicBezTo>
                    <a:pt x="72" y="73"/>
                    <a:pt x="46" y="66"/>
                    <a:pt x="24" y="44"/>
                  </a:cubicBezTo>
                  <a:cubicBezTo>
                    <a:pt x="14" y="34"/>
                    <a:pt x="6" y="22"/>
                    <a:pt x="0" y="7"/>
                  </a:cubicBezTo>
                  <a:cubicBezTo>
                    <a:pt x="17" y="0"/>
                    <a:pt x="17" y="0"/>
                    <a:pt x="17" y="0"/>
                  </a:cubicBezTo>
                  <a:cubicBezTo>
                    <a:pt x="23" y="12"/>
                    <a:pt x="29" y="22"/>
                    <a:pt x="38" y="30"/>
                  </a:cubicBezTo>
                  <a:cubicBezTo>
                    <a:pt x="56" y="49"/>
                    <a:pt x="79" y="56"/>
                    <a:pt x="103" y="63"/>
                  </a:cubicBezTo>
                  <a:cubicBezTo>
                    <a:pt x="128" y="70"/>
                    <a:pt x="154" y="78"/>
                    <a:pt x="176" y="99"/>
                  </a:cubicBezTo>
                  <a:cubicBezTo>
                    <a:pt x="198" y="121"/>
                    <a:pt x="205" y="147"/>
                    <a:pt x="213" y="173"/>
                  </a:cubicBezTo>
                  <a:cubicBezTo>
                    <a:pt x="220" y="196"/>
                    <a:pt x="226" y="219"/>
                    <a:pt x="245" y="238"/>
                  </a:cubicBezTo>
                  <a:cubicBezTo>
                    <a:pt x="263" y="256"/>
                    <a:pt x="286" y="263"/>
                    <a:pt x="310" y="270"/>
                  </a:cubicBezTo>
                  <a:cubicBezTo>
                    <a:pt x="335" y="277"/>
                    <a:pt x="361" y="285"/>
                    <a:pt x="383" y="307"/>
                  </a:cubicBezTo>
                  <a:cubicBezTo>
                    <a:pt x="405" y="329"/>
                    <a:pt x="412" y="355"/>
                    <a:pt x="420" y="380"/>
                  </a:cubicBezTo>
                  <a:cubicBezTo>
                    <a:pt x="427" y="404"/>
                    <a:pt x="433" y="426"/>
                    <a:pt x="452" y="445"/>
                  </a:cubicBezTo>
                  <a:cubicBezTo>
                    <a:pt x="470" y="463"/>
                    <a:pt x="493" y="470"/>
                    <a:pt x="517" y="477"/>
                  </a:cubicBezTo>
                  <a:cubicBezTo>
                    <a:pt x="542" y="484"/>
                    <a:pt x="568" y="492"/>
                    <a:pt x="590" y="514"/>
                  </a:cubicBezTo>
                  <a:cubicBezTo>
                    <a:pt x="612" y="536"/>
                    <a:pt x="620" y="562"/>
                    <a:pt x="627" y="587"/>
                  </a:cubicBezTo>
                  <a:cubicBezTo>
                    <a:pt x="634" y="611"/>
                    <a:pt x="641" y="633"/>
                    <a:pt x="659" y="652"/>
                  </a:cubicBezTo>
                  <a:cubicBezTo>
                    <a:pt x="678" y="670"/>
                    <a:pt x="700" y="677"/>
                    <a:pt x="724" y="684"/>
                  </a:cubicBezTo>
                  <a:cubicBezTo>
                    <a:pt x="749" y="691"/>
                    <a:pt x="775" y="699"/>
                    <a:pt x="797" y="721"/>
                  </a:cubicBezTo>
                  <a:cubicBezTo>
                    <a:pt x="819" y="743"/>
                    <a:pt x="827" y="769"/>
                    <a:pt x="834" y="794"/>
                  </a:cubicBezTo>
                  <a:cubicBezTo>
                    <a:pt x="841" y="818"/>
                    <a:pt x="848" y="841"/>
                    <a:pt x="866" y="859"/>
                  </a:cubicBezTo>
                  <a:cubicBezTo>
                    <a:pt x="875" y="868"/>
                    <a:pt x="884" y="874"/>
                    <a:pt x="897" y="880"/>
                  </a:cubicBezTo>
                  <a:lnTo>
                    <a:pt x="889" y="8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4" name="iṩļïḍe"/>
            <p:cNvSpPr/>
            <p:nvPr/>
          </p:nvSpPr>
          <p:spPr bwMode="auto">
            <a:xfrm>
              <a:off x="4741863" y="1209675"/>
              <a:ext cx="3576638" cy="3575050"/>
            </a:xfrm>
            <a:custGeom>
              <a:avLst/>
              <a:gdLst>
                <a:gd name="T0" fmla="*/ 942 w 948"/>
                <a:gd name="T1" fmla="*/ 948 h 948"/>
                <a:gd name="T2" fmla="*/ 939 w 948"/>
                <a:gd name="T3" fmla="*/ 947 h 948"/>
                <a:gd name="T4" fmla="*/ 866 w 948"/>
                <a:gd name="T5" fmla="*/ 910 h 948"/>
                <a:gd name="T6" fmla="*/ 829 w 948"/>
                <a:gd name="T7" fmla="*/ 837 h 948"/>
                <a:gd name="T8" fmla="*/ 797 w 948"/>
                <a:gd name="T9" fmla="*/ 772 h 948"/>
                <a:gd name="T10" fmla="*/ 732 w 948"/>
                <a:gd name="T11" fmla="*/ 740 h 948"/>
                <a:gd name="T12" fmla="*/ 659 w 948"/>
                <a:gd name="T13" fmla="*/ 703 h 948"/>
                <a:gd name="T14" fmla="*/ 622 w 948"/>
                <a:gd name="T15" fmla="*/ 630 h 948"/>
                <a:gd name="T16" fmla="*/ 590 w 948"/>
                <a:gd name="T17" fmla="*/ 565 h 948"/>
                <a:gd name="T18" fmla="*/ 525 w 948"/>
                <a:gd name="T19" fmla="*/ 533 h 948"/>
                <a:gd name="T20" fmla="*/ 452 w 948"/>
                <a:gd name="T21" fmla="*/ 496 h 948"/>
                <a:gd name="T22" fmla="*/ 415 w 948"/>
                <a:gd name="T23" fmla="*/ 423 h 948"/>
                <a:gd name="T24" fmla="*/ 383 w 948"/>
                <a:gd name="T25" fmla="*/ 358 h 948"/>
                <a:gd name="T26" fmla="*/ 318 w 948"/>
                <a:gd name="T27" fmla="*/ 326 h 948"/>
                <a:gd name="T28" fmla="*/ 245 w 948"/>
                <a:gd name="T29" fmla="*/ 289 h 948"/>
                <a:gd name="T30" fmla="*/ 208 w 948"/>
                <a:gd name="T31" fmla="*/ 216 h 948"/>
                <a:gd name="T32" fmla="*/ 176 w 948"/>
                <a:gd name="T33" fmla="*/ 151 h 948"/>
                <a:gd name="T34" fmla="*/ 111 w 948"/>
                <a:gd name="T35" fmla="*/ 118 h 948"/>
                <a:gd name="T36" fmla="*/ 37 w 948"/>
                <a:gd name="T37" fmla="*/ 82 h 948"/>
                <a:gd name="T38" fmla="*/ 1 w 948"/>
                <a:gd name="T39" fmla="*/ 9 h 948"/>
                <a:gd name="T40" fmla="*/ 0 w 948"/>
                <a:gd name="T41" fmla="*/ 5 h 948"/>
                <a:gd name="T42" fmla="*/ 18 w 948"/>
                <a:gd name="T43" fmla="*/ 0 h 948"/>
                <a:gd name="T44" fmla="*/ 19 w 948"/>
                <a:gd name="T45" fmla="*/ 3 h 948"/>
                <a:gd name="T46" fmla="*/ 51 w 948"/>
                <a:gd name="T47" fmla="*/ 68 h 948"/>
                <a:gd name="T48" fmla="*/ 116 w 948"/>
                <a:gd name="T49" fmla="*/ 100 h 948"/>
                <a:gd name="T50" fmla="*/ 189 w 948"/>
                <a:gd name="T51" fmla="*/ 137 h 948"/>
                <a:gd name="T52" fmla="*/ 226 w 948"/>
                <a:gd name="T53" fmla="*/ 210 h 948"/>
                <a:gd name="T54" fmla="*/ 258 w 948"/>
                <a:gd name="T55" fmla="*/ 275 h 948"/>
                <a:gd name="T56" fmla="*/ 323 w 948"/>
                <a:gd name="T57" fmla="*/ 308 h 948"/>
                <a:gd name="T58" fmla="*/ 396 w 948"/>
                <a:gd name="T59" fmla="*/ 344 h 948"/>
                <a:gd name="T60" fmla="*/ 433 w 948"/>
                <a:gd name="T61" fmla="*/ 418 h 948"/>
                <a:gd name="T62" fmla="*/ 465 w 948"/>
                <a:gd name="T63" fmla="*/ 483 h 948"/>
                <a:gd name="T64" fmla="*/ 530 w 948"/>
                <a:gd name="T65" fmla="*/ 515 h 948"/>
                <a:gd name="T66" fmla="*/ 603 w 948"/>
                <a:gd name="T67" fmla="*/ 552 h 948"/>
                <a:gd name="T68" fmla="*/ 640 w 948"/>
                <a:gd name="T69" fmla="*/ 625 h 948"/>
                <a:gd name="T70" fmla="*/ 672 w 948"/>
                <a:gd name="T71" fmla="*/ 690 h 948"/>
                <a:gd name="T72" fmla="*/ 737 w 948"/>
                <a:gd name="T73" fmla="*/ 722 h 948"/>
                <a:gd name="T74" fmla="*/ 810 w 948"/>
                <a:gd name="T75" fmla="*/ 759 h 948"/>
                <a:gd name="T76" fmla="*/ 847 w 948"/>
                <a:gd name="T77" fmla="*/ 832 h 948"/>
                <a:gd name="T78" fmla="*/ 879 w 948"/>
                <a:gd name="T79" fmla="*/ 897 h 948"/>
                <a:gd name="T80" fmla="*/ 944 w 948"/>
                <a:gd name="T81" fmla="*/ 929 h 948"/>
                <a:gd name="T82" fmla="*/ 948 w 948"/>
                <a:gd name="T83" fmla="*/ 930 h 948"/>
                <a:gd name="T84" fmla="*/ 942 w 948"/>
                <a:gd name="T85" fmla="*/ 94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8" h="948">
                  <a:moveTo>
                    <a:pt x="942" y="948"/>
                  </a:moveTo>
                  <a:cubicBezTo>
                    <a:pt x="939" y="947"/>
                    <a:pt x="939" y="947"/>
                    <a:pt x="939" y="947"/>
                  </a:cubicBezTo>
                  <a:cubicBezTo>
                    <a:pt x="914" y="940"/>
                    <a:pt x="888" y="932"/>
                    <a:pt x="866" y="910"/>
                  </a:cubicBezTo>
                  <a:cubicBezTo>
                    <a:pt x="844" y="888"/>
                    <a:pt x="837" y="862"/>
                    <a:pt x="829" y="837"/>
                  </a:cubicBezTo>
                  <a:cubicBezTo>
                    <a:pt x="822" y="813"/>
                    <a:pt x="816" y="791"/>
                    <a:pt x="797" y="772"/>
                  </a:cubicBezTo>
                  <a:cubicBezTo>
                    <a:pt x="779" y="754"/>
                    <a:pt x="756" y="747"/>
                    <a:pt x="732" y="740"/>
                  </a:cubicBezTo>
                  <a:cubicBezTo>
                    <a:pt x="707" y="733"/>
                    <a:pt x="681" y="725"/>
                    <a:pt x="659" y="703"/>
                  </a:cubicBezTo>
                  <a:cubicBezTo>
                    <a:pt x="637" y="681"/>
                    <a:pt x="629" y="655"/>
                    <a:pt x="622" y="630"/>
                  </a:cubicBezTo>
                  <a:cubicBezTo>
                    <a:pt x="615" y="606"/>
                    <a:pt x="608" y="583"/>
                    <a:pt x="590" y="565"/>
                  </a:cubicBezTo>
                  <a:cubicBezTo>
                    <a:pt x="571" y="546"/>
                    <a:pt x="549" y="540"/>
                    <a:pt x="525" y="533"/>
                  </a:cubicBezTo>
                  <a:cubicBezTo>
                    <a:pt x="500" y="525"/>
                    <a:pt x="474" y="518"/>
                    <a:pt x="452" y="496"/>
                  </a:cubicBezTo>
                  <a:cubicBezTo>
                    <a:pt x="430" y="474"/>
                    <a:pt x="422" y="448"/>
                    <a:pt x="415" y="423"/>
                  </a:cubicBezTo>
                  <a:cubicBezTo>
                    <a:pt x="408" y="399"/>
                    <a:pt x="401" y="376"/>
                    <a:pt x="383" y="358"/>
                  </a:cubicBezTo>
                  <a:cubicBezTo>
                    <a:pt x="364" y="339"/>
                    <a:pt x="342" y="333"/>
                    <a:pt x="318" y="326"/>
                  </a:cubicBezTo>
                  <a:cubicBezTo>
                    <a:pt x="293" y="318"/>
                    <a:pt x="267" y="311"/>
                    <a:pt x="245" y="289"/>
                  </a:cubicBezTo>
                  <a:cubicBezTo>
                    <a:pt x="223" y="267"/>
                    <a:pt x="215" y="241"/>
                    <a:pt x="208" y="216"/>
                  </a:cubicBezTo>
                  <a:cubicBezTo>
                    <a:pt x="201" y="192"/>
                    <a:pt x="194" y="169"/>
                    <a:pt x="176" y="151"/>
                  </a:cubicBezTo>
                  <a:cubicBezTo>
                    <a:pt x="157" y="132"/>
                    <a:pt x="134" y="125"/>
                    <a:pt x="111" y="118"/>
                  </a:cubicBezTo>
                  <a:cubicBezTo>
                    <a:pt x="85" y="111"/>
                    <a:pt x="59" y="103"/>
                    <a:pt x="37" y="82"/>
                  </a:cubicBezTo>
                  <a:cubicBezTo>
                    <a:pt x="16" y="60"/>
                    <a:pt x="8" y="34"/>
                    <a:pt x="1" y="9"/>
                  </a:cubicBezTo>
                  <a:cubicBezTo>
                    <a:pt x="0" y="5"/>
                    <a:pt x="0" y="5"/>
                    <a:pt x="0" y="5"/>
                  </a:cubicBezTo>
                  <a:cubicBezTo>
                    <a:pt x="18" y="0"/>
                    <a:pt x="18" y="0"/>
                    <a:pt x="18" y="0"/>
                  </a:cubicBezTo>
                  <a:cubicBezTo>
                    <a:pt x="19" y="3"/>
                    <a:pt x="19" y="3"/>
                    <a:pt x="19" y="3"/>
                  </a:cubicBezTo>
                  <a:cubicBezTo>
                    <a:pt x="26" y="27"/>
                    <a:pt x="32" y="50"/>
                    <a:pt x="51" y="68"/>
                  </a:cubicBezTo>
                  <a:cubicBezTo>
                    <a:pt x="69" y="87"/>
                    <a:pt x="92" y="93"/>
                    <a:pt x="116" y="100"/>
                  </a:cubicBezTo>
                  <a:cubicBezTo>
                    <a:pt x="141" y="108"/>
                    <a:pt x="167" y="115"/>
                    <a:pt x="189" y="137"/>
                  </a:cubicBezTo>
                  <a:cubicBezTo>
                    <a:pt x="211" y="159"/>
                    <a:pt x="218" y="185"/>
                    <a:pt x="226" y="210"/>
                  </a:cubicBezTo>
                  <a:cubicBezTo>
                    <a:pt x="233" y="234"/>
                    <a:pt x="239" y="257"/>
                    <a:pt x="258" y="275"/>
                  </a:cubicBezTo>
                  <a:cubicBezTo>
                    <a:pt x="276" y="294"/>
                    <a:pt x="299" y="301"/>
                    <a:pt x="323" y="308"/>
                  </a:cubicBezTo>
                  <a:cubicBezTo>
                    <a:pt x="348" y="315"/>
                    <a:pt x="374" y="323"/>
                    <a:pt x="396" y="344"/>
                  </a:cubicBezTo>
                  <a:cubicBezTo>
                    <a:pt x="418" y="366"/>
                    <a:pt x="426" y="392"/>
                    <a:pt x="433" y="418"/>
                  </a:cubicBezTo>
                  <a:cubicBezTo>
                    <a:pt x="440" y="441"/>
                    <a:pt x="447" y="464"/>
                    <a:pt x="465" y="483"/>
                  </a:cubicBezTo>
                  <a:cubicBezTo>
                    <a:pt x="484" y="501"/>
                    <a:pt x="506" y="508"/>
                    <a:pt x="530" y="515"/>
                  </a:cubicBezTo>
                  <a:cubicBezTo>
                    <a:pt x="555" y="522"/>
                    <a:pt x="581" y="530"/>
                    <a:pt x="603" y="552"/>
                  </a:cubicBezTo>
                  <a:cubicBezTo>
                    <a:pt x="625" y="574"/>
                    <a:pt x="633" y="600"/>
                    <a:pt x="640" y="625"/>
                  </a:cubicBezTo>
                  <a:cubicBezTo>
                    <a:pt x="647" y="649"/>
                    <a:pt x="654" y="671"/>
                    <a:pt x="672" y="690"/>
                  </a:cubicBezTo>
                  <a:cubicBezTo>
                    <a:pt x="691" y="708"/>
                    <a:pt x="713" y="715"/>
                    <a:pt x="737" y="722"/>
                  </a:cubicBezTo>
                  <a:cubicBezTo>
                    <a:pt x="762" y="729"/>
                    <a:pt x="788" y="737"/>
                    <a:pt x="810" y="759"/>
                  </a:cubicBezTo>
                  <a:cubicBezTo>
                    <a:pt x="832" y="781"/>
                    <a:pt x="840" y="807"/>
                    <a:pt x="847" y="832"/>
                  </a:cubicBezTo>
                  <a:cubicBezTo>
                    <a:pt x="854" y="856"/>
                    <a:pt x="861" y="878"/>
                    <a:pt x="879" y="897"/>
                  </a:cubicBezTo>
                  <a:cubicBezTo>
                    <a:pt x="898" y="915"/>
                    <a:pt x="920" y="922"/>
                    <a:pt x="944" y="929"/>
                  </a:cubicBezTo>
                  <a:cubicBezTo>
                    <a:pt x="948" y="930"/>
                    <a:pt x="948" y="930"/>
                    <a:pt x="948" y="930"/>
                  </a:cubicBezTo>
                  <a:lnTo>
                    <a:pt x="942" y="9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5" name="ïṡľîḑé"/>
            <p:cNvSpPr/>
            <p:nvPr/>
          </p:nvSpPr>
          <p:spPr bwMode="auto">
            <a:xfrm>
              <a:off x="4541838" y="1201737"/>
              <a:ext cx="3779838" cy="3783013"/>
            </a:xfrm>
            <a:custGeom>
              <a:avLst/>
              <a:gdLst>
                <a:gd name="T0" fmla="*/ 994 w 1002"/>
                <a:gd name="T1" fmla="*/ 1003 h 1003"/>
                <a:gd name="T2" fmla="*/ 953 w 1002"/>
                <a:gd name="T3" fmla="*/ 988 h 1003"/>
                <a:gd name="T4" fmla="*/ 880 w 1002"/>
                <a:gd name="T5" fmla="*/ 951 h 1003"/>
                <a:gd name="T6" fmla="*/ 843 w 1002"/>
                <a:gd name="T7" fmla="*/ 878 h 1003"/>
                <a:gd name="T8" fmla="*/ 811 w 1002"/>
                <a:gd name="T9" fmla="*/ 813 h 1003"/>
                <a:gd name="T10" fmla="*/ 746 w 1002"/>
                <a:gd name="T11" fmla="*/ 781 h 1003"/>
                <a:gd name="T12" fmla="*/ 673 w 1002"/>
                <a:gd name="T13" fmla="*/ 744 h 1003"/>
                <a:gd name="T14" fmla="*/ 636 w 1002"/>
                <a:gd name="T15" fmla="*/ 671 h 1003"/>
                <a:gd name="T16" fmla="*/ 604 w 1002"/>
                <a:gd name="T17" fmla="*/ 606 h 1003"/>
                <a:gd name="T18" fmla="*/ 539 w 1002"/>
                <a:gd name="T19" fmla="*/ 574 h 1003"/>
                <a:gd name="T20" fmla="*/ 466 w 1002"/>
                <a:gd name="T21" fmla="*/ 537 h 1003"/>
                <a:gd name="T22" fmla="*/ 429 w 1002"/>
                <a:gd name="T23" fmla="*/ 464 h 1003"/>
                <a:gd name="T24" fmla="*/ 397 w 1002"/>
                <a:gd name="T25" fmla="*/ 399 h 1003"/>
                <a:gd name="T26" fmla="*/ 332 w 1002"/>
                <a:gd name="T27" fmla="*/ 366 h 1003"/>
                <a:gd name="T28" fmla="*/ 259 w 1002"/>
                <a:gd name="T29" fmla="*/ 330 h 1003"/>
                <a:gd name="T30" fmla="*/ 222 w 1002"/>
                <a:gd name="T31" fmla="*/ 256 h 1003"/>
                <a:gd name="T32" fmla="*/ 190 w 1002"/>
                <a:gd name="T33" fmla="*/ 191 h 1003"/>
                <a:gd name="T34" fmla="*/ 125 w 1002"/>
                <a:gd name="T35" fmla="*/ 159 h 1003"/>
                <a:gd name="T36" fmla="*/ 52 w 1002"/>
                <a:gd name="T37" fmla="*/ 122 h 1003"/>
                <a:gd name="T38" fmla="*/ 15 w 1002"/>
                <a:gd name="T39" fmla="*/ 49 h 1003"/>
                <a:gd name="T40" fmla="*/ 0 w 1002"/>
                <a:gd name="T41" fmla="*/ 9 h 1003"/>
                <a:gd name="T42" fmla="*/ 17 w 1002"/>
                <a:gd name="T43" fmla="*/ 0 h 1003"/>
                <a:gd name="T44" fmla="*/ 33 w 1002"/>
                <a:gd name="T45" fmla="*/ 44 h 1003"/>
                <a:gd name="T46" fmla="*/ 65 w 1002"/>
                <a:gd name="T47" fmla="*/ 109 h 1003"/>
                <a:gd name="T48" fmla="*/ 130 w 1002"/>
                <a:gd name="T49" fmla="*/ 141 h 1003"/>
                <a:gd name="T50" fmla="*/ 203 w 1002"/>
                <a:gd name="T51" fmla="*/ 178 h 1003"/>
                <a:gd name="T52" fmla="*/ 240 w 1002"/>
                <a:gd name="T53" fmla="*/ 251 h 1003"/>
                <a:gd name="T54" fmla="*/ 272 w 1002"/>
                <a:gd name="T55" fmla="*/ 316 h 1003"/>
                <a:gd name="T56" fmla="*/ 337 w 1002"/>
                <a:gd name="T57" fmla="*/ 348 h 1003"/>
                <a:gd name="T58" fmla="*/ 410 w 1002"/>
                <a:gd name="T59" fmla="*/ 385 h 1003"/>
                <a:gd name="T60" fmla="*/ 447 w 1002"/>
                <a:gd name="T61" fmla="*/ 458 h 1003"/>
                <a:gd name="T62" fmla="*/ 479 w 1002"/>
                <a:gd name="T63" fmla="*/ 523 h 1003"/>
                <a:gd name="T64" fmla="*/ 544 w 1002"/>
                <a:gd name="T65" fmla="*/ 556 h 1003"/>
                <a:gd name="T66" fmla="*/ 617 w 1002"/>
                <a:gd name="T67" fmla="*/ 592 h 1003"/>
                <a:gd name="T68" fmla="*/ 654 w 1002"/>
                <a:gd name="T69" fmla="*/ 666 h 1003"/>
                <a:gd name="T70" fmla="*/ 686 w 1002"/>
                <a:gd name="T71" fmla="*/ 731 h 1003"/>
                <a:gd name="T72" fmla="*/ 751 w 1002"/>
                <a:gd name="T73" fmla="*/ 763 h 1003"/>
                <a:gd name="T74" fmla="*/ 824 w 1002"/>
                <a:gd name="T75" fmla="*/ 800 h 1003"/>
                <a:gd name="T76" fmla="*/ 861 w 1002"/>
                <a:gd name="T77" fmla="*/ 873 h 1003"/>
                <a:gd name="T78" fmla="*/ 894 w 1002"/>
                <a:gd name="T79" fmla="*/ 938 h 1003"/>
                <a:gd name="T80" fmla="*/ 959 w 1002"/>
                <a:gd name="T81" fmla="*/ 970 h 1003"/>
                <a:gd name="T82" fmla="*/ 1002 w 1002"/>
                <a:gd name="T83" fmla="*/ 986 h 1003"/>
                <a:gd name="T84" fmla="*/ 994 w 1002"/>
                <a:gd name="T85" fmla="*/ 100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1003">
                  <a:moveTo>
                    <a:pt x="994" y="1003"/>
                  </a:moveTo>
                  <a:cubicBezTo>
                    <a:pt x="981" y="996"/>
                    <a:pt x="968" y="992"/>
                    <a:pt x="953" y="988"/>
                  </a:cubicBezTo>
                  <a:cubicBezTo>
                    <a:pt x="928" y="981"/>
                    <a:pt x="902" y="973"/>
                    <a:pt x="880" y="951"/>
                  </a:cubicBezTo>
                  <a:cubicBezTo>
                    <a:pt x="858" y="929"/>
                    <a:pt x="851" y="903"/>
                    <a:pt x="843" y="878"/>
                  </a:cubicBezTo>
                  <a:cubicBezTo>
                    <a:pt x="836" y="854"/>
                    <a:pt x="830" y="831"/>
                    <a:pt x="811" y="813"/>
                  </a:cubicBezTo>
                  <a:cubicBezTo>
                    <a:pt x="793" y="794"/>
                    <a:pt x="770" y="788"/>
                    <a:pt x="746" y="781"/>
                  </a:cubicBezTo>
                  <a:cubicBezTo>
                    <a:pt x="721" y="773"/>
                    <a:pt x="695" y="766"/>
                    <a:pt x="673" y="744"/>
                  </a:cubicBezTo>
                  <a:cubicBezTo>
                    <a:pt x="651" y="722"/>
                    <a:pt x="644" y="696"/>
                    <a:pt x="636" y="671"/>
                  </a:cubicBezTo>
                  <a:cubicBezTo>
                    <a:pt x="629" y="647"/>
                    <a:pt x="623" y="624"/>
                    <a:pt x="604" y="606"/>
                  </a:cubicBezTo>
                  <a:cubicBezTo>
                    <a:pt x="586" y="587"/>
                    <a:pt x="563" y="581"/>
                    <a:pt x="539" y="574"/>
                  </a:cubicBezTo>
                  <a:cubicBezTo>
                    <a:pt x="514" y="566"/>
                    <a:pt x="488" y="559"/>
                    <a:pt x="466" y="537"/>
                  </a:cubicBezTo>
                  <a:cubicBezTo>
                    <a:pt x="444" y="515"/>
                    <a:pt x="436" y="489"/>
                    <a:pt x="429" y="464"/>
                  </a:cubicBezTo>
                  <a:cubicBezTo>
                    <a:pt x="422" y="440"/>
                    <a:pt x="415" y="417"/>
                    <a:pt x="397" y="399"/>
                  </a:cubicBezTo>
                  <a:cubicBezTo>
                    <a:pt x="378" y="380"/>
                    <a:pt x="356" y="373"/>
                    <a:pt x="332" y="366"/>
                  </a:cubicBezTo>
                  <a:cubicBezTo>
                    <a:pt x="307" y="359"/>
                    <a:pt x="281" y="351"/>
                    <a:pt x="259" y="330"/>
                  </a:cubicBezTo>
                  <a:cubicBezTo>
                    <a:pt x="237" y="308"/>
                    <a:pt x="229" y="282"/>
                    <a:pt x="222" y="256"/>
                  </a:cubicBezTo>
                  <a:cubicBezTo>
                    <a:pt x="215" y="233"/>
                    <a:pt x="208" y="210"/>
                    <a:pt x="190" y="191"/>
                  </a:cubicBezTo>
                  <a:cubicBezTo>
                    <a:pt x="171" y="173"/>
                    <a:pt x="149" y="166"/>
                    <a:pt x="125" y="159"/>
                  </a:cubicBezTo>
                  <a:cubicBezTo>
                    <a:pt x="100" y="152"/>
                    <a:pt x="74" y="144"/>
                    <a:pt x="52" y="122"/>
                  </a:cubicBezTo>
                  <a:cubicBezTo>
                    <a:pt x="30" y="100"/>
                    <a:pt x="22" y="74"/>
                    <a:pt x="15" y="49"/>
                  </a:cubicBezTo>
                  <a:cubicBezTo>
                    <a:pt x="11" y="35"/>
                    <a:pt x="7" y="22"/>
                    <a:pt x="0" y="9"/>
                  </a:cubicBezTo>
                  <a:cubicBezTo>
                    <a:pt x="17" y="0"/>
                    <a:pt x="17" y="0"/>
                    <a:pt x="17" y="0"/>
                  </a:cubicBezTo>
                  <a:cubicBezTo>
                    <a:pt x="24" y="15"/>
                    <a:pt x="28" y="30"/>
                    <a:pt x="33" y="44"/>
                  </a:cubicBezTo>
                  <a:cubicBezTo>
                    <a:pt x="40" y="68"/>
                    <a:pt x="46" y="91"/>
                    <a:pt x="65" y="109"/>
                  </a:cubicBezTo>
                  <a:cubicBezTo>
                    <a:pt x="83" y="128"/>
                    <a:pt x="106" y="134"/>
                    <a:pt x="130" y="141"/>
                  </a:cubicBezTo>
                  <a:cubicBezTo>
                    <a:pt x="155" y="149"/>
                    <a:pt x="181" y="156"/>
                    <a:pt x="203" y="178"/>
                  </a:cubicBezTo>
                  <a:cubicBezTo>
                    <a:pt x="225" y="200"/>
                    <a:pt x="233" y="226"/>
                    <a:pt x="240" y="251"/>
                  </a:cubicBezTo>
                  <a:cubicBezTo>
                    <a:pt x="247" y="275"/>
                    <a:pt x="254" y="298"/>
                    <a:pt x="272" y="316"/>
                  </a:cubicBezTo>
                  <a:cubicBezTo>
                    <a:pt x="291" y="335"/>
                    <a:pt x="313" y="341"/>
                    <a:pt x="337" y="348"/>
                  </a:cubicBezTo>
                  <a:cubicBezTo>
                    <a:pt x="362" y="356"/>
                    <a:pt x="388" y="363"/>
                    <a:pt x="410" y="385"/>
                  </a:cubicBezTo>
                  <a:cubicBezTo>
                    <a:pt x="432" y="407"/>
                    <a:pt x="440" y="433"/>
                    <a:pt x="447" y="458"/>
                  </a:cubicBezTo>
                  <a:cubicBezTo>
                    <a:pt x="454" y="482"/>
                    <a:pt x="461" y="505"/>
                    <a:pt x="479" y="523"/>
                  </a:cubicBezTo>
                  <a:cubicBezTo>
                    <a:pt x="498" y="542"/>
                    <a:pt x="520" y="549"/>
                    <a:pt x="544" y="556"/>
                  </a:cubicBezTo>
                  <a:cubicBezTo>
                    <a:pt x="569" y="563"/>
                    <a:pt x="595" y="571"/>
                    <a:pt x="617" y="592"/>
                  </a:cubicBezTo>
                  <a:cubicBezTo>
                    <a:pt x="639" y="614"/>
                    <a:pt x="647" y="640"/>
                    <a:pt x="654" y="666"/>
                  </a:cubicBezTo>
                  <a:cubicBezTo>
                    <a:pt x="661" y="689"/>
                    <a:pt x="668" y="712"/>
                    <a:pt x="686" y="731"/>
                  </a:cubicBezTo>
                  <a:cubicBezTo>
                    <a:pt x="705" y="749"/>
                    <a:pt x="728" y="756"/>
                    <a:pt x="751" y="763"/>
                  </a:cubicBezTo>
                  <a:cubicBezTo>
                    <a:pt x="777" y="770"/>
                    <a:pt x="803" y="778"/>
                    <a:pt x="824" y="800"/>
                  </a:cubicBezTo>
                  <a:cubicBezTo>
                    <a:pt x="846" y="822"/>
                    <a:pt x="854" y="848"/>
                    <a:pt x="861" y="873"/>
                  </a:cubicBezTo>
                  <a:cubicBezTo>
                    <a:pt x="868" y="897"/>
                    <a:pt x="875" y="919"/>
                    <a:pt x="894" y="938"/>
                  </a:cubicBezTo>
                  <a:cubicBezTo>
                    <a:pt x="912" y="956"/>
                    <a:pt x="935" y="963"/>
                    <a:pt x="959" y="970"/>
                  </a:cubicBezTo>
                  <a:cubicBezTo>
                    <a:pt x="973" y="974"/>
                    <a:pt x="988" y="979"/>
                    <a:pt x="1002" y="986"/>
                  </a:cubicBezTo>
                  <a:lnTo>
                    <a:pt x="994" y="10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16" name="îŝḻíḋé"/>
            <p:cNvSpPr/>
            <p:nvPr/>
          </p:nvSpPr>
          <p:spPr bwMode="auto">
            <a:xfrm>
              <a:off x="4281488" y="1190625"/>
              <a:ext cx="4054475" cy="4054475"/>
            </a:xfrm>
            <a:custGeom>
              <a:avLst/>
              <a:gdLst>
                <a:gd name="T0" fmla="*/ 1059 w 1075"/>
                <a:gd name="T1" fmla="*/ 1075 h 1075"/>
                <a:gd name="T2" fmla="*/ 1049 w 1075"/>
                <a:gd name="T3" fmla="*/ 1062 h 1075"/>
                <a:gd name="T4" fmla="*/ 983 w 1075"/>
                <a:gd name="T5" fmla="*/ 1030 h 1075"/>
                <a:gd name="T6" fmla="*/ 910 w 1075"/>
                <a:gd name="T7" fmla="*/ 993 h 1075"/>
                <a:gd name="T8" fmla="*/ 874 w 1075"/>
                <a:gd name="T9" fmla="*/ 920 h 1075"/>
                <a:gd name="T10" fmla="*/ 841 w 1075"/>
                <a:gd name="T11" fmla="*/ 855 h 1075"/>
                <a:gd name="T12" fmla="*/ 776 w 1075"/>
                <a:gd name="T13" fmla="*/ 823 h 1075"/>
                <a:gd name="T14" fmla="*/ 703 w 1075"/>
                <a:gd name="T15" fmla="*/ 786 h 1075"/>
                <a:gd name="T16" fmla="*/ 666 w 1075"/>
                <a:gd name="T17" fmla="*/ 713 h 1075"/>
                <a:gd name="T18" fmla="*/ 634 w 1075"/>
                <a:gd name="T19" fmla="*/ 648 h 1075"/>
                <a:gd name="T20" fmla="*/ 569 w 1075"/>
                <a:gd name="T21" fmla="*/ 615 h 1075"/>
                <a:gd name="T22" fmla="*/ 496 w 1075"/>
                <a:gd name="T23" fmla="*/ 579 h 1075"/>
                <a:gd name="T24" fmla="*/ 459 w 1075"/>
                <a:gd name="T25" fmla="*/ 505 h 1075"/>
                <a:gd name="T26" fmla="*/ 427 w 1075"/>
                <a:gd name="T27" fmla="*/ 440 h 1075"/>
                <a:gd name="T28" fmla="*/ 362 w 1075"/>
                <a:gd name="T29" fmla="*/ 408 h 1075"/>
                <a:gd name="T30" fmla="*/ 289 w 1075"/>
                <a:gd name="T31" fmla="*/ 371 h 1075"/>
                <a:gd name="T32" fmla="*/ 252 w 1075"/>
                <a:gd name="T33" fmla="*/ 298 h 1075"/>
                <a:gd name="T34" fmla="*/ 220 w 1075"/>
                <a:gd name="T35" fmla="*/ 233 h 1075"/>
                <a:gd name="T36" fmla="*/ 155 w 1075"/>
                <a:gd name="T37" fmla="*/ 201 h 1075"/>
                <a:gd name="T38" fmla="*/ 82 w 1075"/>
                <a:gd name="T39" fmla="*/ 164 h 1075"/>
                <a:gd name="T40" fmla="*/ 45 w 1075"/>
                <a:gd name="T41" fmla="*/ 91 h 1075"/>
                <a:gd name="T42" fmla="*/ 13 w 1075"/>
                <a:gd name="T43" fmla="*/ 26 h 1075"/>
                <a:gd name="T44" fmla="*/ 0 w 1075"/>
                <a:gd name="T45" fmla="*/ 15 h 1075"/>
                <a:gd name="T46" fmla="*/ 10 w 1075"/>
                <a:gd name="T47" fmla="*/ 0 h 1075"/>
                <a:gd name="T48" fmla="*/ 26 w 1075"/>
                <a:gd name="T49" fmla="*/ 13 h 1075"/>
                <a:gd name="T50" fmla="*/ 63 w 1075"/>
                <a:gd name="T51" fmla="*/ 86 h 1075"/>
                <a:gd name="T52" fmla="*/ 95 w 1075"/>
                <a:gd name="T53" fmla="*/ 151 h 1075"/>
                <a:gd name="T54" fmla="*/ 160 w 1075"/>
                <a:gd name="T55" fmla="*/ 183 h 1075"/>
                <a:gd name="T56" fmla="*/ 233 w 1075"/>
                <a:gd name="T57" fmla="*/ 220 h 1075"/>
                <a:gd name="T58" fmla="*/ 270 w 1075"/>
                <a:gd name="T59" fmla="*/ 293 h 1075"/>
                <a:gd name="T60" fmla="*/ 302 w 1075"/>
                <a:gd name="T61" fmla="*/ 358 h 1075"/>
                <a:gd name="T62" fmla="*/ 367 w 1075"/>
                <a:gd name="T63" fmla="*/ 390 h 1075"/>
                <a:gd name="T64" fmla="*/ 440 w 1075"/>
                <a:gd name="T65" fmla="*/ 427 h 1075"/>
                <a:gd name="T66" fmla="*/ 477 w 1075"/>
                <a:gd name="T67" fmla="*/ 500 h 1075"/>
                <a:gd name="T68" fmla="*/ 509 w 1075"/>
                <a:gd name="T69" fmla="*/ 565 h 1075"/>
                <a:gd name="T70" fmla="*/ 574 w 1075"/>
                <a:gd name="T71" fmla="*/ 597 h 1075"/>
                <a:gd name="T72" fmla="*/ 647 w 1075"/>
                <a:gd name="T73" fmla="*/ 634 h 1075"/>
                <a:gd name="T74" fmla="*/ 684 w 1075"/>
                <a:gd name="T75" fmla="*/ 707 h 1075"/>
                <a:gd name="T76" fmla="*/ 717 w 1075"/>
                <a:gd name="T77" fmla="*/ 772 h 1075"/>
                <a:gd name="T78" fmla="*/ 782 w 1075"/>
                <a:gd name="T79" fmla="*/ 805 h 1075"/>
                <a:gd name="T80" fmla="*/ 855 w 1075"/>
                <a:gd name="T81" fmla="*/ 841 h 1075"/>
                <a:gd name="T82" fmla="*/ 892 w 1075"/>
                <a:gd name="T83" fmla="*/ 915 h 1075"/>
                <a:gd name="T84" fmla="*/ 924 w 1075"/>
                <a:gd name="T85" fmla="*/ 980 h 1075"/>
                <a:gd name="T86" fmla="*/ 989 w 1075"/>
                <a:gd name="T87" fmla="*/ 1012 h 1075"/>
                <a:gd name="T88" fmla="*/ 1062 w 1075"/>
                <a:gd name="T89" fmla="*/ 1049 h 1075"/>
                <a:gd name="T90" fmla="*/ 1075 w 1075"/>
                <a:gd name="T91" fmla="*/ 1064 h 1075"/>
                <a:gd name="T92" fmla="*/ 1059 w 1075"/>
                <a:gd name="T93"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5" h="1075">
                  <a:moveTo>
                    <a:pt x="1059" y="1075"/>
                  </a:moveTo>
                  <a:cubicBezTo>
                    <a:pt x="1056" y="1070"/>
                    <a:pt x="1053" y="1066"/>
                    <a:pt x="1049" y="1062"/>
                  </a:cubicBezTo>
                  <a:cubicBezTo>
                    <a:pt x="1030" y="1043"/>
                    <a:pt x="1007" y="1037"/>
                    <a:pt x="983" y="1030"/>
                  </a:cubicBezTo>
                  <a:cubicBezTo>
                    <a:pt x="958" y="1022"/>
                    <a:pt x="932" y="1015"/>
                    <a:pt x="910" y="993"/>
                  </a:cubicBezTo>
                  <a:cubicBezTo>
                    <a:pt x="888" y="971"/>
                    <a:pt x="881" y="945"/>
                    <a:pt x="874" y="920"/>
                  </a:cubicBezTo>
                  <a:cubicBezTo>
                    <a:pt x="867" y="896"/>
                    <a:pt x="860" y="873"/>
                    <a:pt x="841" y="855"/>
                  </a:cubicBezTo>
                  <a:cubicBezTo>
                    <a:pt x="823" y="836"/>
                    <a:pt x="800" y="830"/>
                    <a:pt x="776" y="823"/>
                  </a:cubicBezTo>
                  <a:cubicBezTo>
                    <a:pt x="751" y="815"/>
                    <a:pt x="725" y="808"/>
                    <a:pt x="703" y="786"/>
                  </a:cubicBezTo>
                  <a:cubicBezTo>
                    <a:pt x="681" y="764"/>
                    <a:pt x="674" y="738"/>
                    <a:pt x="666" y="713"/>
                  </a:cubicBezTo>
                  <a:cubicBezTo>
                    <a:pt x="659" y="689"/>
                    <a:pt x="653" y="666"/>
                    <a:pt x="634" y="648"/>
                  </a:cubicBezTo>
                  <a:cubicBezTo>
                    <a:pt x="616" y="629"/>
                    <a:pt x="593" y="622"/>
                    <a:pt x="569" y="615"/>
                  </a:cubicBezTo>
                  <a:cubicBezTo>
                    <a:pt x="544" y="608"/>
                    <a:pt x="518" y="600"/>
                    <a:pt x="496" y="579"/>
                  </a:cubicBezTo>
                  <a:cubicBezTo>
                    <a:pt x="474" y="557"/>
                    <a:pt x="467" y="531"/>
                    <a:pt x="459" y="505"/>
                  </a:cubicBezTo>
                  <a:cubicBezTo>
                    <a:pt x="452" y="482"/>
                    <a:pt x="446" y="459"/>
                    <a:pt x="427" y="440"/>
                  </a:cubicBezTo>
                  <a:cubicBezTo>
                    <a:pt x="409" y="422"/>
                    <a:pt x="386" y="415"/>
                    <a:pt x="362" y="408"/>
                  </a:cubicBezTo>
                  <a:cubicBezTo>
                    <a:pt x="337" y="401"/>
                    <a:pt x="311" y="393"/>
                    <a:pt x="289" y="371"/>
                  </a:cubicBezTo>
                  <a:cubicBezTo>
                    <a:pt x="267" y="349"/>
                    <a:pt x="259" y="323"/>
                    <a:pt x="252" y="298"/>
                  </a:cubicBezTo>
                  <a:cubicBezTo>
                    <a:pt x="245" y="274"/>
                    <a:pt x="238" y="252"/>
                    <a:pt x="220" y="233"/>
                  </a:cubicBezTo>
                  <a:cubicBezTo>
                    <a:pt x="201" y="215"/>
                    <a:pt x="179" y="208"/>
                    <a:pt x="155" y="201"/>
                  </a:cubicBezTo>
                  <a:cubicBezTo>
                    <a:pt x="130" y="194"/>
                    <a:pt x="104" y="186"/>
                    <a:pt x="82" y="164"/>
                  </a:cubicBezTo>
                  <a:cubicBezTo>
                    <a:pt x="60" y="142"/>
                    <a:pt x="52" y="116"/>
                    <a:pt x="45" y="91"/>
                  </a:cubicBezTo>
                  <a:cubicBezTo>
                    <a:pt x="38" y="67"/>
                    <a:pt x="31" y="45"/>
                    <a:pt x="13" y="26"/>
                  </a:cubicBezTo>
                  <a:cubicBezTo>
                    <a:pt x="9" y="22"/>
                    <a:pt x="4" y="19"/>
                    <a:pt x="0" y="15"/>
                  </a:cubicBezTo>
                  <a:cubicBezTo>
                    <a:pt x="10" y="0"/>
                    <a:pt x="10" y="0"/>
                    <a:pt x="10" y="0"/>
                  </a:cubicBezTo>
                  <a:cubicBezTo>
                    <a:pt x="16" y="4"/>
                    <a:pt x="21" y="8"/>
                    <a:pt x="26" y="13"/>
                  </a:cubicBezTo>
                  <a:cubicBezTo>
                    <a:pt x="48" y="35"/>
                    <a:pt x="56" y="61"/>
                    <a:pt x="63" y="86"/>
                  </a:cubicBezTo>
                  <a:cubicBezTo>
                    <a:pt x="70" y="110"/>
                    <a:pt x="77" y="132"/>
                    <a:pt x="95" y="151"/>
                  </a:cubicBezTo>
                  <a:cubicBezTo>
                    <a:pt x="114" y="169"/>
                    <a:pt x="136" y="176"/>
                    <a:pt x="160" y="183"/>
                  </a:cubicBezTo>
                  <a:cubicBezTo>
                    <a:pt x="185" y="190"/>
                    <a:pt x="211" y="198"/>
                    <a:pt x="233" y="220"/>
                  </a:cubicBezTo>
                  <a:cubicBezTo>
                    <a:pt x="255" y="242"/>
                    <a:pt x="263" y="268"/>
                    <a:pt x="270" y="293"/>
                  </a:cubicBezTo>
                  <a:cubicBezTo>
                    <a:pt x="277" y="317"/>
                    <a:pt x="284" y="340"/>
                    <a:pt x="302" y="358"/>
                  </a:cubicBezTo>
                  <a:cubicBezTo>
                    <a:pt x="321" y="377"/>
                    <a:pt x="343" y="383"/>
                    <a:pt x="367" y="390"/>
                  </a:cubicBezTo>
                  <a:cubicBezTo>
                    <a:pt x="392" y="398"/>
                    <a:pt x="418" y="405"/>
                    <a:pt x="440" y="427"/>
                  </a:cubicBezTo>
                  <a:cubicBezTo>
                    <a:pt x="462" y="449"/>
                    <a:pt x="470" y="475"/>
                    <a:pt x="477" y="500"/>
                  </a:cubicBezTo>
                  <a:cubicBezTo>
                    <a:pt x="484" y="524"/>
                    <a:pt x="491" y="547"/>
                    <a:pt x="509" y="565"/>
                  </a:cubicBezTo>
                  <a:cubicBezTo>
                    <a:pt x="528" y="584"/>
                    <a:pt x="551" y="590"/>
                    <a:pt x="574" y="597"/>
                  </a:cubicBezTo>
                  <a:cubicBezTo>
                    <a:pt x="600" y="605"/>
                    <a:pt x="626" y="612"/>
                    <a:pt x="647" y="634"/>
                  </a:cubicBezTo>
                  <a:cubicBezTo>
                    <a:pt x="669" y="656"/>
                    <a:pt x="677" y="682"/>
                    <a:pt x="684" y="707"/>
                  </a:cubicBezTo>
                  <a:cubicBezTo>
                    <a:pt x="691" y="731"/>
                    <a:pt x="698" y="754"/>
                    <a:pt x="717" y="772"/>
                  </a:cubicBezTo>
                  <a:cubicBezTo>
                    <a:pt x="735" y="791"/>
                    <a:pt x="758" y="798"/>
                    <a:pt x="782" y="805"/>
                  </a:cubicBezTo>
                  <a:cubicBezTo>
                    <a:pt x="807" y="812"/>
                    <a:pt x="833" y="820"/>
                    <a:pt x="855" y="841"/>
                  </a:cubicBezTo>
                  <a:cubicBezTo>
                    <a:pt x="877" y="863"/>
                    <a:pt x="884" y="889"/>
                    <a:pt x="892" y="915"/>
                  </a:cubicBezTo>
                  <a:cubicBezTo>
                    <a:pt x="899" y="938"/>
                    <a:pt x="905" y="961"/>
                    <a:pt x="924" y="980"/>
                  </a:cubicBezTo>
                  <a:cubicBezTo>
                    <a:pt x="942" y="998"/>
                    <a:pt x="965" y="1005"/>
                    <a:pt x="989" y="1012"/>
                  </a:cubicBezTo>
                  <a:cubicBezTo>
                    <a:pt x="1014" y="1019"/>
                    <a:pt x="1040" y="1027"/>
                    <a:pt x="1062" y="1049"/>
                  </a:cubicBezTo>
                  <a:cubicBezTo>
                    <a:pt x="1067" y="1053"/>
                    <a:pt x="1071" y="1059"/>
                    <a:pt x="1075" y="1064"/>
                  </a:cubicBezTo>
                  <a:lnTo>
                    <a:pt x="1059" y="10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6" name="iṥ1ïdê"/>
            <p:cNvSpPr/>
            <p:nvPr/>
          </p:nvSpPr>
          <p:spPr bwMode="auto">
            <a:xfrm>
              <a:off x="3873500" y="1228725"/>
              <a:ext cx="4425950" cy="4421188"/>
            </a:xfrm>
            <a:custGeom>
              <a:avLst/>
              <a:gdLst>
                <a:gd name="T0" fmla="*/ 1155 w 1173"/>
                <a:gd name="T1" fmla="*/ 1172 h 1172"/>
                <a:gd name="T2" fmla="*/ 1150 w 1173"/>
                <a:gd name="T3" fmla="*/ 1156 h 1172"/>
                <a:gd name="T4" fmla="*/ 1118 w 1173"/>
                <a:gd name="T5" fmla="*/ 1091 h 1172"/>
                <a:gd name="T6" fmla="*/ 1053 w 1173"/>
                <a:gd name="T7" fmla="*/ 1059 h 1172"/>
                <a:gd name="T8" fmla="*/ 980 w 1173"/>
                <a:gd name="T9" fmla="*/ 1022 h 1172"/>
                <a:gd name="T10" fmla="*/ 943 w 1173"/>
                <a:gd name="T11" fmla="*/ 949 h 1172"/>
                <a:gd name="T12" fmla="*/ 911 w 1173"/>
                <a:gd name="T13" fmla="*/ 884 h 1172"/>
                <a:gd name="T14" fmla="*/ 845 w 1173"/>
                <a:gd name="T15" fmla="*/ 851 h 1172"/>
                <a:gd name="T16" fmla="*/ 772 w 1173"/>
                <a:gd name="T17" fmla="*/ 815 h 1172"/>
                <a:gd name="T18" fmla="*/ 736 w 1173"/>
                <a:gd name="T19" fmla="*/ 741 h 1172"/>
                <a:gd name="T20" fmla="*/ 703 w 1173"/>
                <a:gd name="T21" fmla="*/ 676 h 1172"/>
                <a:gd name="T22" fmla="*/ 638 w 1173"/>
                <a:gd name="T23" fmla="*/ 644 h 1172"/>
                <a:gd name="T24" fmla="*/ 565 w 1173"/>
                <a:gd name="T25" fmla="*/ 607 h 1172"/>
                <a:gd name="T26" fmla="*/ 528 w 1173"/>
                <a:gd name="T27" fmla="*/ 534 h 1172"/>
                <a:gd name="T28" fmla="*/ 496 w 1173"/>
                <a:gd name="T29" fmla="*/ 469 h 1172"/>
                <a:gd name="T30" fmla="*/ 431 w 1173"/>
                <a:gd name="T31" fmla="*/ 437 h 1172"/>
                <a:gd name="T32" fmla="*/ 358 w 1173"/>
                <a:gd name="T33" fmla="*/ 400 h 1172"/>
                <a:gd name="T34" fmla="*/ 321 w 1173"/>
                <a:gd name="T35" fmla="*/ 327 h 1172"/>
                <a:gd name="T36" fmla="*/ 289 w 1173"/>
                <a:gd name="T37" fmla="*/ 262 h 1172"/>
                <a:gd name="T38" fmla="*/ 224 w 1173"/>
                <a:gd name="T39" fmla="*/ 230 h 1172"/>
                <a:gd name="T40" fmla="*/ 151 w 1173"/>
                <a:gd name="T41" fmla="*/ 193 h 1172"/>
                <a:gd name="T42" fmla="*/ 114 w 1173"/>
                <a:gd name="T43" fmla="*/ 120 h 1172"/>
                <a:gd name="T44" fmla="*/ 82 w 1173"/>
                <a:gd name="T45" fmla="*/ 55 h 1172"/>
                <a:gd name="T46" fmla="*/ 17 w 1173"/>
                <a:gd name="T47" fmla="*/ 23 h 1172"/>
                <a:gd name="T48" fmla="*/ 0 w 1173"/>
                <a:gd name="T49" fmla="*/ 18 h 1172"/>
                <a:gd name="T50" fmla="*/ 6 w 1173"/>
                <a:gd name="T51" fmla="*/ 0 h 1172"/>
                <a:gd name="T52" fmla="*/ 22 w 1173"/>
                <a:gd name="T53" fmla="*/ 5 h 1172"/>
                <a:gd name="T54" fmla="*/ 95 w 1173"/>
                <a:gd name="T55" fmla="*/ 42 h 1172"/>
                <a:gd name="T56" fmla="*/ 132 w 1173"/>
                <a:gd name="T57" fmla="*/ 115 h 1172"/>
                <a:gd name="T58" fmla="*/ 164 w 1173"/>
                <a:gd name="T59" fmla="*/ 180 h 1172"/>
                <a:gd name="T60" fmla="*/ 229 w 1173"/>
                <a:gd name="T61" fmla="*/ 212 h 1172"/>
                <a:gd name="T62" fmla="*/ 302 w 1173"/>
                <a:gd name="T63" fmla="*/ 249 h 1172"/>
                <a:gd name="T64" fmla="*/ 339 w 1173"/>
                <a:gd name="T65" fmla="*/ 322 h 1172"/>
                <a:gd name="T66" fmla="*/ 371 w 1173"/>
                <a:gd name="T67" fmla="*/ 387 h 1172"/>
                <a:gd name="T68" fmla="*/ 436 w 1173"/>
                <a:gd name="T69" fmla="*/ 419 h 1172"/>
                <a:gd name="T70" fmla="*/ 509 w 1173"/>
                <a:gd name="T71" fmla="*/ 456 h 1172"/>
                <a:gd name="T72" fmla="*/ 546 w 1173"/>
                <a:gd name="T73" fmla="*/ 529 h 1172"/>
                <a:gd name="T74" fmla="*/ 579 w 1173"/>
                <a:gd name="T75" fmla="*/ 594 h 1172"/>
                <a:gd name="T76" fmla="*/ 644 w 1173"/>
                <a:gd name="T77" fmla="*/ 626 h 1172"/>
                <a:gd name="T78" fmla="*/ 717 w 1173"/>
                <a:gd name="T79" fmla="*/ 663 h 1172"/>
                <a:gd name="T80" fmla="*/ 754 w 1173"/>
                <a:gd name="T81" fmla="*/ 736 h 1172"/>
                <a:gd name="T82" fmla="*/ 786 w 1173"/>
                <a:gd name="T83" fmla="*/ 801 h 1172"/>
                <a:gd name="T84" fmla="*/ 851 w 1173"/>
                <a:gd name="T85" fmla="*/ 833 h 1172"/>
                <a:gd name="T86" fmla="*/ 924 w 1173"/>
                <a:gd name="T87" fmla="*/ 870 h 1172"/>
                <a:gd name="T88" fmla="*/ 961 w 1173"/>
                <a:gd name="T89" fmla="*/ 943 h 1172"/>
                <a:gd name="T90" fmla="*/ 993 w 1173"/>
                <a:gd name="T91" fmla="*/ 1008 h 1172"/>
                <a:gd name="T92" fmla="*/ 1058 w 1173"/>
                <a:gd name="T93" fmla="*/ 1041 h 1172"/>
                <a:gd name="T94" fmla="*/ 1131 w 1173"/>
                <a:gd name="T95" fmla="*/ 1077 h 1172"/>
                <a:gd name="T96" fmla="*/ 1168 w 1173"/>
                <a:gd name="T97" fmla="*/ 1151 h 1172"/>
                <a:gd name="T98" fmla="*/ 1173 w 1173"/>
                <a:gd name="T99" fmla="*/ 1167 h 1172"/>
                <a:gd name="T100" fmla="*/ 1155 w 1173"/>
                <a:gd name="T101"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 h="1172">
                  <a:moveTo>
                    <a:pt x="1155" y="1172"/>
                  </a:moveTo>
                  <a:cubicBezTo>
                    <a:pt x="1153" y="1167"/>
                    <a:pt x="1151" y="1161"/>
                    <a:pt x="1150" y="1156"/>
                  </a:cubicBezTo>
                  <a:cubicBezTo>
                    <a:pt x="1143" y="1132"/>
                    <a:pt x="1136" y="1109"/>
                    <a:pt x="1118" y="1091"/>
                  </a:cubicBezTo>
                  <a:cubicBezTo>
                    <a:pt x="1099" y="1072"/>
                    <a:pt x="1077" y="1066"/>
                    <a:pt x="1053" y="1059"/>
                  </a:cubicBezTo>
                  <a:cubicBezTo>
                    <a:pt x="1027" y="1051"/>
                    <a:pt x="1001" y="1044"/>
                    <a:pt x="980" y="1022"/>
                  </a:cubicBezTo>
                  <a:cubicBezTo>
                    <a:pt x="958" y="1000"/>
                    <a:pt x="950" y="974"/>
                    <a:pt x="943" y="949"/>
                  </a:cubicBezTo>
                  <a:cubicBezTo>
                    <a:pt x="936" y="925"/>
                    <a:pt x="929" y="902"/>
                    <a:pt x="911" y="884"/>
                  </a:cubicBezTo>
                  <a:cubicBezTo>
                    <a:pt x="892" y="865"/>
                    <a:pt x="869" y="858"/>
                    <a:pt x="845" y="851"/>
                  </a:cubicBezTo>
                  <a:cubicBezTo>
                    <a:pt x="820" y="844"/>
                    <a:pt x="794" y="836"/>
                    <a:pt x="772" y="815"/>
                  </a:cubicBezTo>
                  <a:cubicBezTo>
                    <a:pt x="750" y="793"/>
                    <a:pt x="743" y="767"/>
                    <a:pt x="736" y="741"/>
                  </a:cubicBezTo>
                  <a:cubicBezTo>
                    <a:pt x="729" y="718"/>
                    <a:pt x="722" y="695"/>
                    <a:pt x="703" y="676"/>
                  </a:cubicBezTo>
                  <a:cubicBezTo>
                    <a:pt x="685" y="658"/>
                    <a:pt x="662" y="651"/>
                    <a:pt x="638" y="644"/>
                  </a:cubicBezTo>
                  <a:cubicBezTo>
                    <a:pt x="613" y="637"/>
                    <a:pt x="587" y="629"/>
                    <a:pt x="565" y="607"/>
                  </a:cubicBezTo>
                  <a:cubicBezTo>
                    <a:pt x="543" y="585"/>
                    <a:pt x="536" y="559"/>
                    <a:pt x="528" y="534"/>
                  </a:cubicBezTo>
                  <a:cubicBezTo>
                    <a:pt x="521" y="510"/>
                    <a:pt x="515" y="488"/>
                    <a:pt x="496" y="469"/>
                  </a:cubicBezTo>
                  <a:cubicBezTo>
                    <a:pt x="478" y="451"/>
                    <a:pt x="455" y="444"/>
                    <a:pt x="431" y="437"/>
                  </a:cubicBezTo>
                  <a:cubicBezTo>
                    <a:pt x="406" y="430"/>
                    <a:pt x="380" y="422"/>
                    <a:pt x="358" y="400"/>
                  </a:cubicBezTo>
                  <a:cubicBezTo>
                    <a:pt x="336" y="378"/>
                    <a:pt x="329" y="352"/>
                    <a:pt x="321" y="327"/>
                  </a:cubicBezTo>
                  <a:cubicBezTo>
                    <a:pt x="314" y="303"/>
                    <a:pt x="308" y="281"/>
                    <a:pt x="289" y="262"/>
                  </a:cubicBezTo>
                  <a:cubicBezTo>
                    <a:pt x="271" y="244"/>
                    <a:pt x="248" y="237"/>
                    <a:pt x="224" y="230"/>
                  </a:cubicBezTo>
                  <a:cubicBezTo>
                    <a:pt x="199" y="223"/>
                    <a:pt x="173" y="215"/>
                    <a:pt x="151" y="193"/>
                  </a:cubicBezTo>
                  <a:cubicBezTo>
                    <a:pt x="129" y="171"/>
                    <a:pt x="121" y="145"/>
                    <a:pt x="114" y="120"/>
                  </a:cubicBezTo>
                  <a:cubicBezTo>
                    <a:pt x="107" y="96"/>
                    <a:pt x="100" y="73"/>
                    <a:pt x="82" y="55"/>
                  </a:cubicBezTo>
                  <a:cubicBezTo>
                    <a:pt x="63" y="36"/>
                    <a:pt x="41" y="30"/>
                    <a:pt x="17" y="23"/>
                  </a:cubicBezTo>
                  <a:cubicBezTo>
                    <a:pt x="11" y="21"/>
                    <a:pt x="6" y="20"/>
                    <a:pt x="0" y="18"/>
                  </a:cubicBezTo>
                  <a:cubicBezTo>
                    <a:pt x="6" y="0"/>
                    <a:pt x="6" y="0"/>
                    <a:pt x="6" y="0"/>
                  </a:cubicBezTo>
                  <a:cubicBezTo>
                    <a:pt x="11" y="2"/>
                    <a:pt x="17" y="3"/>
                    <a:pt x="22" y="5"/>
                  </a:cubicBezTo>
                  <a:cubicBezTo>
                    <a:pt x="47" y="12"/>
                    <a:pt x="73" y="20"/>
                    <a:pt x="95" y="42"/>
                  </a:cubicBezTo>
                  <a:cubicBezTo>
                    <a:pt x="117" y="64"/>
                    <a:pt x="125" y="90"/>
                    <a:pt x="132" y="115"/>
                  </a:cubicBezTo>
                  <a:cubicBezTo>
                    <a:pt x="139" y="139"/>
                    <a:pt x="146" y="161"/>
                    <a:pt x="164" y="180"/>
                  </a:cubicBezTo>
                  <a:cubicBezTo>
                    <a:pt x="183" y="198"/>
                    <a:pt x="205" y="205"/>
                    <a:pt x="229" y="212"/>
                  </a:cubicBezTo>
                  <a:cubicBezTo>
                    <a:pt x="254" y="219"/>
                    <a:pt x="280" y="227"/>
                    <a:pt x="302" y="249"/>
                  </a:cubicBezTo>
                  <a:cubicBezTo>
                    <a:pt x="324" y="271"/>
                    <a:pt x="332" y="297"/>
                    <a:pt x="339" y="322"/>
                  </a:cubicBezTo>
                  <a:cubicBezTo>
                    <a:pt x="346" y="346"/>
                    <a:pt x="353" y="368"/>
                    <a:pt x="371" y="387"/>
                  </a:cubicBezTo>
                  <a:cubicBezTo>
                    <a:pt x="390" y="405"/>
                    <a:pt x="413" y="412"/>
                    <a:pt x="436" y="419"/>
                  </a:cubicBezTo>
                  <a:cubicBezTo>
                    <a:pt x="462" y="426"/>
                    <a:pt x="488" y="434"/>
                    <a:pt x="509" y="456"/>
                  </a:cubicBezTo>
                  <a:cubicBezTo>
                    <a:pt x="531" y="478"/>
                    <a:pt x="539" y="504"/>
                    <a:pt x="546" y="529"/>
                  </a:cubicBezTo>
                  <a:cubicBezTo>
                    <a:pt x="553" y="553"/>
                    <a:pt x="560" y="576"/>
                    <a:pt x="579" y="594"/>
                  </a:cubicBezTo>
                  <a:cubicBezTo>
                    <a:pt x="597" y="613"/>
                    <a:pt x="620" y="619"/>
                    <a:pt x="644" y="626"/>
                  </a:cubicBezTo>
                  <a:cubicBezTo>
                    <a:pt x="669" y="634"/>
                    <a:pt x="695" y="641"/>
                    <a:pt x="717" y="663"/>
                  </a:cubicBezTo>
                  <a:cubicBezTo>
                    <a:pt x="739" y="685"/>
                    <a:pt x="746" y="711"/>
                    <a:pt x="754" y="736"/>
                  </a:cubicBezTo>
                  <a:cubicBezTo>
                    <a:pt x="761" y="760"/>
                    <a:pt x="767" y="783"/>
                    <a:pt x="786" y="801"/>
                  </a:cubicBezTo>
                  <a:cubicBezTo>
                    <a:pt x="804" y="820"/>
                    <a:pt x="827" y="826"/>
                    <a:pt x="851" y="833"/>
                  </a:cubicBezTo>
                  <a:cubicBezTo>
                    <a:pt x="876" y="841"/>
                    <a:pt x="902" y="848"/>
                    <a:pt x="924" y="870"/>
                  </a:cubicBezTo>
                  <a:cubicBezTo>
                    <a:pt x="946" y="892"/>
                    <a:pt x="953" y="918"/>
                    <a:pt x="961" y="943"/>
                  </a:cubicBezTo>
                  <a:cubicBezTo>
                    <a:pt x="968" y="967"/>
                    <a:pt x="974" y="990"/>
                    <a:pt x="993" y="1008"/>
                  </a:cubicBezTo>
                  <a:cubicBezTo>
                    <a:pt x="1011" y="1027"/>
                    <a:pt x="1034" y="1034"/>
                    <a:pt x="1058" y="1041"/>
                  </a:cubicBezTo>
                  <a:cubicBezTo>
                    <a:pt x="1083" y="1048"/>
                    <a:pt x="1109" y="1056"/>
                    <a:pt x="1131" y="1077"/>
                  </a:cubicBezTo>
                  <a:cubicBezTo>
                    <a:pt x="1153" y="1099"/>
                    <a:pt x="1160" y="1125"/>
                    <a:pt x="1168" y="1151"/>
                  </a:cubicBezTo>
                  <a:cubicBezTo>
                    <a:pt x="1169" y="1156"/>
                    <a:pt x="1171" y="1161"/>
                    <a:pt x="1173" y="1167"/>
                  </a:cubicBezTo>
                  <a:lnTo>
                    <a:pt x="1155" y="11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7" name="îsḷídé"/>
            <p:cNvSpPr/>
            <p:nvPr/>
          </p:nvSpPr>
          <p:spPr bwMode="auto">
            <a:xfrm>
              <a:off x="3873500" y="1420812"/>
              <a:ext cx="4232275" cy="4232275"/>
            </a:xfrm>
            <a:custGeom>
              <a:avLst/>
              <a:gdLst>
                <a:gd name="T0" fmla="*/ 1104 w 1122"/>
                <a:gd name="T1" fmla="*/ 1122 h 1122"/>
                <a:gd name="T2" fmla="*/ 1079 w 1122"/>
                <a:gd name="T3" fmla="*/ 1079 h 1122"/>
                <a:gd name="T4" fmla="*/ 1014 w 1122"/>
                <a:gd name="T5" fmla="*/ 1046 h 1122"/>
                <a:gd name="T6" fmla="*/ 941 w 1122"/>
                <a:gd name="T7" fmla="*/ 1010 h 1122"/>
                <a:gd name="T8" fmla="*/ 904 w 1122"/>
                <a:gd name="T9" fmla="*/ 936 h 1122"/>
                <a:gd name="T10" fmla="*/ 872 w 1122"/>
                <a:gd name="T11" fmla="*/ 871 h 1122"/>
                <a:gd name="T12" fmla="*/ 807 w 1122"/>
                <a:gd name="T13" fmla="*/ 839 h 1122"/>
                <a:gd name="T14" fmla="*/ 734 w 1122"/>
                <a:gd name="T15" fmla="*/ 802 h 1122"/>
                <a:gd name="T16" fmla="*/ 697 w 1122"/>
                <a:gd name="T17" fmla="*/ 729 h 1122"/>
                <a:gd name="T18" fmla="*/ 665 w 1122"/>
                <a:gd name="T19" fmla="*/ 664 h 1122"/>
                <a:gd name="T20" fmla="*/ 599 w 1122"/>
                <a:gd name="T21" fmla="*/ 632 h 1122"/>
                <a:gd name="T22" fmla="*/ 526 w 1122"/>
                <a:gd name="T23" fmla="*/ 595 h 1122"/>
                <a:gd name="T24" fmla="*/ 490 w 1122"/>
                <a:gd name="T25" fmla="*/ 522 h 1122"/>
                <a:gd name="T26" fmla="*/ 457 w 1122"/>
                <a:gd name="T27" fmla="*/ 457 h 1122"/>
                <a:gd name="T28" fmla="*/ 392 w 1122"/>
                <a:gd name="T29" fmla="*/ 425 h 1122"/>
                <a:gd name="T30" fmla="*/ 319 w 1122"/>
                <a:gd name="T31" fmla="*/ 388 h 1122"/>
                <a:gd name="T32" fmla="*/ 282 w 1122"/>
                <a:gd name="T33" fmla="*/ 315 h 1122"/>
                <a:gd name="T34" fmla="*/ 250 w 1122"/>
                <a:gd name="T35" fmla="*/ 250 h 1122"/>
                <a:gd name="T36" fmla="*/ 185 w 1122"/>
                <a:gd name="T37" fmla="*/ 218 h 1122"/>
                <a:gd name="T38" fmla="*/ 112 w 1122"/>
                <a:gd name="T39" fmla="*/ 181 h 1122"/>
                <a:gd name="T40" fmla="*/ 75 w 1122"/>
                <a:gd name="T41" fmla="*/ 108 h 1122"/>
                <a:gd name="T42" fmla="*/ 43 w 1122"/>
                <a:gd name="T43" fmla="*/ 43 h 1122"/>
                <a:gd name="T44" fmla="*/ 0 w 1122"/>
                <a:gd name="T45" fmla="*/ 18 h 1122"/>
                <a:gd name="T46" fmla="*/ 6 w 1122"/>
                <a:gd name="T47" fmla="*/ 0 h 1122"/>
                <a:gd name="T48" fmla="*/ 56 w 1122"/>
                <a:gd name="T49" fmla="*/ 30 h 1122"/>
                <a:gd name="T50" fmla="*/ 93 w 1122"/>
                <a:gd name="T51" fmla="*/ 103 h 1122"/>
                <a:gd name="T52" fmla="*/ 125 w 1122"/>
                <a:gd name="T53" fmla="*/ 168 h 1122"/>
                <a:gd name="T54" fmla="*/ 190 w 1122"/>
                <a:gd name="T55" fmla="*/ 200 h 1122"/>
                <a:gd name="T56" fmla="*/ 263 w 1122"/>
                <a:gd name="T57" fmla="*/ 237 h 1122"/>
                <a:gd name="T58" fmla="*/ 300 w 1122"/>
                <a:gd name="T59" fmla="*/ 310 h 1122"/>
                <a:gd name="T60" fmla="*/ 333 w 1122"/>
                <a:gd name="T61" fmla="*/ 375 h 1122"/>
                <a:gd name="T62" fmla="*/ 398 w 1122"/>
                <a:gd name="T63" fmla="*/ 407 h 1122"/>
                <a:gd name="T64" fmla="*/ 471 w 1122"/>
                <a:gd name="T65" fmla="*/ 444 h 1122"/>
                <a:gd name="T66" fmla="*/ 508 w 1122"/>
                <a:gd name="T67" fmla="*/ 517 h 1122"/>
                <a:gd name="T68" fmla="*/ 540 w 1122"/>
                <a:gd name="T69" fmla="*/ 582 h 1122"/>
                <a:gd name="T70" fmla="*/ 605 w 1122"/>
                <a:gd name="T71" fmla="*/ 614 h 1122"/>
                <a:gd name="T72" fmla="*/ 678 w 1122"/>
                <a:gd name="T73" fmla="*/ 651 h 1122"/>
                <a:gd name="T74" fmla="*/ 715 w 1122"/>
                <a:gd name="T75" fmla="*/ 724 h 1122"/>
                <a:gd name="T76" fmla="*/ 747 w 1122"/>
                <a:gd name="T77" fmla="*/ 789 h 1122"/>
                <a:gd name="T78" fmla="*/ 812 w 1122"/>
                <a:gd name="T79" fmla="*/ 821 h 1122"/>
                <a:gd name="T80" fmla="*/ 885 w 1122"/>
                <a:gd name="T81" fmla="*/ 858 h 1122"/>
                <a:gd name="T82" fmla="*/ 922 w 1122"/>
                <a:gd name="T83" fmla="*/ 931 h 1122"/>
                <a:gd name="T84" fmla="*/ 954 w 1122"/>
                <a:gd name="T85" fmla="*/ 996 h 1122"/>
                <a:gd name="T86" fmla="*/ 1019 w 1122"/>
                <a:gd name="T87" fmla="*/ 1028 h 1122"/>
                <a:gd name="T88" fmla="*/ 1092 w 1122"/>
                <a:gd name="T89" fmla="*/ 1065 h 1122"/>
                <a:gd name="T90" fmla="*/ 1122 w 1122"/>
                <a:gd name="T91" fmla="*/ 1115 h 1122"/>
                <a:gd name="T92" fmla="*/ 1104 w 1122"/>
                <a:gd name="T93"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2" h="1122">
                  <a:moveTo>
                    <a:pt x="1104" y="1122"/>
                  </a:moveTo>
                  <a:cubicBezTo>
                    <a:pt x="1100" y="1109"/>
                    <a:pt x="1093" y="1093"/>
                    <a:pt x="1079" y="1079"/>
                  </a:cubicBezTo>
                  <a:cubicBezTo>
                    <a:pt x="1060" y="1060"/>
                    <a:pt x="1038" y="1053"/>
                    <a:pt x="1014" y="1046"/>
                  </a:cubicBezTo>
                  <a:cubicBezTo>
                    <a:pt x="989" y="1039"/>
                    <a:pt x="963" y="1031"/>
                    <a:pt x="941" y="1010"/>
                  </a:cubicBezTo>
                  <a:cubicBezTo>
                    <a:pt x="919" y="988"/>
                    <a:pt x="911" y="962"/>
                    <a:pt x="904" y="936"/>
                  </a:cubicBezTo>
                  <a:cubicBezTo>
                    <a:pt x="897" y="913"/>
                    <a:pt x="890" y="890"/>
                    <a:pt x="872" y="871"/>
                  </a:cubicBezTo>
                  <a:cubicBezTo>
                    <a:pt x="853" y="853"/>
                    <a:pt x="831" y="846"/>
                    <a:pt x="807" y="839"/>
                  </a:cubicBezTo>
                  <a:cubicBezTo>
                    <a:pt x="781" y="832"/>
                    <a:pt x="755" y="824"/>
                    <a:pt x="734" y="802"/>
                  </a:cubicBezTo>
                  <a:cubicBezTo>
                    <a:pt x="712" y="780"/>
                    <a:pt x="704" y="754"/>
                    <a:pt x="697" y="729"/>
                  </a:cubicBezTo>
                  <a:cubicBezTo>
                    <a:pt x="690" y="705"/>
                    <a:pt x="683" y="683"/>
                    <a:pt x="665" y="664"/>
                  </a:cubicBezTo>
                  <a:cubicBezTo>
                    <a:pt x="646" y="646"/>
                    <a:pt x="623" y="639"/>
                    <a:pt x="599" y="632"/>
                  </a:cubicBezTo>
                  <a:cubicBezTo>
                    <a:pt x="574" y="625"/>
                    <a:pt x="548" y="617"/>
                    <a:pt x="526" y="595"/>
                  </a:cubicBezTo>
                  <a:cubicBezTo>
                    <a:pt x="505" y="573"/>
                    <a:pt x="497" y="547"/>
                    <a:pt x="490" y="522"/>
                  </a:cubicBezTo>
                  <a:cubicBezTo>
                    <a:pt x="483" y="498"/>
                    <a:pt x="476" y="476"/>
                    <a:pt x="457" y="457"/>
                  </a:cubicBezTo>
                  <a:cubicBezTo>
                    <a:pt x="439" y="439"/>
                    <a:pt x="416" y="432"/>
                    <a:pt x="392" y="425"/>
                  </a:cubicBezTo>
                  <a:cubicBezTo>
                    <a:pt x="367" y="418"/>
                    <a:pt x="341" y="410"/>
                    <a:pt x="319" y="388"/>
                  </a:cubicBezTo>
                  <a:cubicBezTo>
                    <a:pt x="297" y="366"/>
                    <a:pt x="290" y="340"/>
                    <a:pt x="282" y="315"/>
                  </a:cubicBezTo>
                  <a:cubicBezTo>
                    <a:pt x="275" y="291"/>
                    <a:pt x="269" y="268"/>
                    <a:pt x="250" y="250"/>
                  </a:cubicBezTo>
                  <a:cubicBezTo>
                    <a:pt x="232" y="231"/>
                    <a:pt x="209" y="225"/>
                    <a:pt x="185" y="218"/>
                  </a:cubicBezTo>
                  <a:cubicBezTo>
                    <a:pt x="160" y="210"/>
                    <a:pt x="134" y="203"/>
                    <a:pt x="112" y="181"/>
                  </a:cubicBezTo>
                  <a:cubicBezTo>
                    <a:pt x="90" y="159"/>
                    <a:pt x="83" y="133"/>
                    <a:pt x="75" y="108"/>
                  </a:cubicBezTo>
                  <a:cubicBezTo>
                    <a:pt x="68" y="84"/>
                    <a:pt x="62" y="61"/>
                    <a:pt x="43" y="43"/>
                  </a:cubicBezTo>
                  <a:cubicBezTo>
                    <a:pt x="29" y="29"/>
                    <a:pt x="13" y="22"/>
                    <a:pt x="0" y="18"/>
                  </a:cubicBezTo>
                  <a:cubicBezTo>
                    <a:pt x="6" y="0"/>
                    <a:pt x="6" y="0"/>
                    <a:pt x="6" y="0"/>
                  </a:cubicBezTo>
                  <a:cubicBezTo>
                    <a:pt x="21" y="5"/>
                    <a:pt x="40" y="13"/>
                    <a:pt x="56" y="30"/>
                  </a:cubicBezTo>
                  <a:cubicBezTo>
                    <a:pt x="78" y="51"/>
                    <a:pt x="86" y="77"/>
                    <a:pt x="93" y="103"/>
                  </a:cubicBezTo>
                  <a:cubicBezTo>
                    <a:pt x="100" y="127"/>
                    <a:pt x="107" y="149"/>
                    <a:pt x="125" y="168"/>
                  </a:cubicBezTo>
                  <a:cubicBezTo>
                    <a:pt x="144" y="186"/>
                    <a:pt x="167" y="193"/>
                    <a:pt x="190" y="200"/>
                  </a:cubicBezTo>
                  <a:cubicBezTo>
                    <a:pt x="216" y="207"/>
                    <a:pt x="242" y="215"/>
                    <a:pt x="263" y="237"/>
                  </a:cubicBezTo>
                  <a:cubicBezTo>
                    <a:pt x="285" y="259"/>
                    <a:pt x="293" y="285"/>
                    <a:pt x="300" y="310"/>
                  </a:cubicBezTo>
                  <a:cubicBezTo>
                    <a:pt x="307" y="334"/>
                    <a:pt x="314" y="356"/>
                    <a:pt x="333" y="375"/>
                  </a:cubicBezTo>
                  <a:cubicBezTo>
                    <a:pt x="351" y="393"/>
                    <a:pt x="374" y="400"/>
                    <a:pt x="398" y="407"/>
                  </a:cubicBezTo>
                  <a:cubicBezTo>
                    <a:pt x="423" y="414"/>
                    <a:pt x="449" y="422"/>
                    <a:pt x="471" y="444"/>
                  </a:cubicBezTo>
                  <a:cubicBezTo>
                    <a:pt x="493" y="466"/>
                    <a:pt x="500" y="492"/>
                    <a:pt x="508" y="517"/>
                  </a:cubicBezTo>
                  <a:cubicBezTo>
                    <a:pt x="515" y="541"/>
                    <a:pt x="521" y="563"/>
                    <a:pt x="540" y="582"/>
                  </a:cubicBezTo>
                  <a:cubicBezTo>
                    <a:pt x="558" y="600"/>
                    <a:pt x="581" y="607"/>
                    <a:pt x="605" y="614"/>
                  </a:cubicBezTo>
                  <a:cubicBezTo>
                    <a:pt x="630" y="621"/>
                    <a:pt x="656" y="629"/>
                    <a:pt x="678" y="651"/>
                  </a:cubicBezTo>
                  <a:cubicBezTo>
                    <a:pt x="700" y="673"/>
                    <a:pt x="707" y="699"/>
                    <a:pt x="715" y="724"/>
                  </a:cubicBezTo>
                  <a:cubicBezTo>
                    <a:pt x="722" y="748"/>
                    <a:pt x="728" y="771"/>
                    <a:pt x="747" y="789"/>
                  </a:cubicBezTo>
                  <a:cubicBezTo>
                    <a:pt x="765" y="808"/>
                    <a:pt x="788" y="814"/>
                    <a:pt x="812" y="821"/>
                  </a:cubicBezTo>
                  <a:cubicBezTo>
                    <a:pt x="837" y="829"/>
                    <a:pt x="863" y="836"/>
                    <a:pt x="885" y="858"/>
                  </a:cubicBezTo>
                  <a:cubicBezTo>
                    <a:pt x="907" y="880"/>
                    <a:pt x="914" y="906"/>
                    <a:pt x="922" y="931"/>
                  </a:cubicBezTo>
                  <a:cubicBezTo>
                    <a:pt x="929" y="955"/>
                    <a:pt x="935" y="978"/>
                    <a:pt x="954" y="996"/>
                  </a:cubicBezTo>
                  <a:cubicBezTo>
                    <a:pt x="973" y="1015"/>
                    <a:pt x="995" y="1021"/>
                    <a:pt x="1019" y="1028"/>
                  </a:cubicBezTo>
                  <a:cubicBezTo>
                    <a:pt x="1044" y="1036"/>
                    <a:pt x="1070" y="1043"/>
                    <a:pt x="1092" y="1065"/>
                  </a:cubicBezTo>
                  <a:cubicBezTo>
                    <a:pt x="1109" y="1082"/>
                    <a:pt x="1117" y="1101"/>
                    <a:pt x="1122" y="1115"/>
                  </a:cubicBezTo>
                  <a:lnTo>
                    <a:pt x="1104" y="1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8" name="iśḷiḍè"/>
            <p:cNvSpPr/>
            <p:nvPr/>
          </p:nvSpPr>
          <p:spPr bwMode="auto">
            <a:xfrm>
              <a:off x="3862388" y="1651000"/>
              <a:ext cx="4013200" cy="4010025"/>
            </a:xfrm>
            <a:custGeom>
              <a:avLst/>
              <a:gdLst>
                <a:gd name="T0" fmla="*/ 1049 w 1064"/>
                <a:gd name="T1" fmla="*/ 1063 h 1063"/>
                <a:gd name="T2" fmla="*/ 1043 w 1064"/>
                <a:gd name="T3" fmla="*/ 1056 h 1063"/>
                <a:gd name="T4" fmla="*/ 978 w 1064"/>
                <a:gd name="T5" fmla="*/ 1024 h 1063"/>
                <a:gd name="T6" fmla="*/ 905 w 1064"/>
                <a:gd name="T7" fmla="*/ 987 h 1063"/>
                <a:gd name="T8" fmla="*/ 868 w 1064"/>
                <a:gd name="T9" fmla="*/ 914 h 1063"/>
                <a:gd name="T10" fmla="*/ 836 w 1064"/>
                <a:gd name="T11" fmla="*/ 849 h 1063"/>
                <a:gd name="T12" fmla="*/ 771 w 1064"/>
                <a:gd name="T13" fmla="*/ 817 h 1063"/>
                <a:gd name="T14" fmla="*/ 698 w 1064"/>
                <a:gd name="T15" fmla="*/ 780 h 1063"/>
                <a:gd name="T16" fmla="*/ 661 w 1064"/>
                <a:gd name="T17" fmla="*/ 707 h 1063"/>
                <a:gd name="T18" fmla="*/ 629 w 1064"/>
                <a:gd name="T19" fmla="*/ 642 h 1063"/>
                <a:gd name="T20" fmla="*/ 564 w 1064"/>
                <a:gd name="T21" fmla="*/ 610 h 1063"/>
                <a:gd name="T22" fmla="*/ 491 w 1064"/>
                <a:gd name="T23" fmla="*/ 573 h 1063"/>
                <a:gd name="T24" fmla="*/ 454 w 1064"/>
                <a:gd name="T25" fmla="*/ 500 h 1063"/>
                <a:gd name="T26" fmla="*/ 422 w 1064"/>
                <a:gd name="T27" fmla="*/ 435 h 1063"/>
                <a:gd name="T28" fmla="*/ 356 w 1064"/>
                <a:gd name="T29" fmla="*/ 403 h 1063"/>
                <a:gd name="T30" fmla="*/ 283 w 1064"/>
                <a:gd name="T31" fmla="*/ 366 h 1063"/>
                <a:gd name="T32" fmla="*/ 247 w 1064"/>
                <a:gd name="T33" fmla="*/ 293 h 1063"/>
                <a:gd name="T34" fmla="*/ 214 w 1064"/>
                <a:gd name="T35" fmla="*/ 228 h 1063"/>
                <a:gd name="T36" fmla="*/ 149 w 1064"/>
                <a:gd name="T37" fmla="*/ 196 h 1063"/>
                <a:gd name="T38" fmla="*/ 76 w 1064"/>
                <a:gd name="T39" fmla="*/ 159 h 1063"/>
                <a:gd name="T40" fmla="*/ 39 w 1064"/>
                <a:gd name="T41" fmla="*/ 86 h 1063"/>
                <a:gd name="T42" fmla="*/ 7 w 1064"/>
                <a:gd name="T43" fmla="*/ 21 h 1063"/>
                <a:gd name="T44" fmla="*/ 0 w 1064"/>
                <a:gd name="T45" fmla="*/ 14 h 1063"/>
                <a:gd name="T46" fmla="*/ 12 w 1064"/>
                <a:gd name="T47" fmla="*/ 0 h 1063"/>
                <a:gd name="T48" fmla="*/ 20 w 1064"/>
                <a:gd name="T49" fmla="*/ 7 h 1063"/>
                <a:gd name="T50" fmla="*/ 57 w 1064"/>
                <a:gd name="T51" fmla="*/ 80 h 1063"/>
                <a:gd name="T52" fmla="*/ 90 w 1064"/>
                <a:gd name="T53" fmla="*/ 145 h 1063"/>
                <a:gd name="T54" fmla="*/ 155 w 1064"/>
                <a:gd name="T55" fmla="*/ 178 h 1063"/>
                <a:gd name="T56" fmla="*/ 228 w 1064"/>
                <a:gd name="T57" fmla="*/ 215 h 1063"/>
                <a:gd name="T58" fmla="*/ 265 w 1064"/>
                <a:gd name="T59" fmla="*/ 288 h 1063"/>
                <a:gd name="T60" fmla="*/ 297 w 1064"/>
                <a:gd name="T61" fmla="*/ 353 h 1063"/>
                <a:gd name="T62" fmla="*/ 362 w 1064"/>
                <a:gd name="T63" fmla="*/ 385 h 1063"/>
                <a:gd name="T64" fmla="*/ 435 w 1064"/>
                <a:gd name="T65" fmla="*/ 422 h 1063"/>
                <a:gd name="T66" fmla="*/ 472 w 1064"/>
                <a:gd name="T67" fmla="*/ 495 h 1063"/>
                <a:gd name="T68" fmla="*/ 504 w 1064"/>
                <a:gd name="T69" fmla="*/ 560 h 1063"/>
                <a:gd name="T70" fmla="*/ 569 w 1064"/>
                <a:gd name="T71" fmla="*/ 592 h 1063"/>
                <a:gd name="T72" fmla="*/ 642 w 1064"/>
                <a:gd name="T73" fmla="*/ 629 h 1063"/>
                <a:gd name="T74" fmla="*/ 679 w 1064"/>
                <a:gd name="T75" fmla="*/ 702 h 1063"/>
                <a:gd name="T76" fmla="*/ 711 w 1064"/>
                <a:gd name="T77" fmla="*/ 767 h 1063"/>
                <a:gd name="T78" fmla="*/ 776 w 1064"/>
                <a:gd name="T79" fmla="*/ 799 h 1063"/>
                <a:gd name="T80" fmla="*/ 849 w 1064"/>
                <a:gd name="T81" fmla="*/ 836 h 1063"/>
                <a:gd name="T82" fmla="*/ 886 w 1064"/>
                <a:gd name="T83" fmla="*/ 909 h 1063"/>
                <a:gd name="T84" fmla="*/ 918 w 1064"/>
                <a:gd name="T85" fmla="*/ 974 h 1063"/>
                <a:gd name="T86" fmla="*/ 983 w 1064"/>
                <a:gd name="T87" fmla="*/ 1006 h 1063"/>
                <a:gd name="T88" fmla="*/ 1056 w 1064"/>
                <a:gd name="T89" fmla="*/ 1043 h 1063"/>
                <a:gd name="T90" fmla="*/ 1064 w 1064"/>
                <a:gd name="T91" fmla="*/ 1052 h 1063"/>
                <a:gd name="T92" fmla="*/ 1049 w 1064"/>
                <a:gd name="T93"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4" h="1063">
                  <a:moveTo>
                    <a:pt x="1049" y="1063"/>
                  </a:moveTo>
                  <a:cubicBezTo>
                    <a:pt x="1047" y="1061"/>
                    <a:pt x="1045" y="1059"/>
                    <a:pt x="1043" y="1056"/>
                  </a:cubicBezTo>
                  <a:cubicBezTo>
                    <a:pt x="1024" y="1038"/>
                    <a:pt x="1002" y="1031"/>
                    <a:pt x="978" y="1024"/>
                  </a:cubicBezTo>
                  <a:cubicBezTo>
                    <a:pt x="953" y="1017"/>
                    <a:pt x="927" y="1009"/>
                    <a:pt x="905" y="987"/>
                  </a:cubicBezTo>
                  <a:cubicBezTo>
                    <a:pt x="883" y="965"/>
                    <a:pt x="875" y="939"/>
                    <a:pt x="868" y="914"/>
                  </a:cubicBezTo>
                  <a:cubicBezTo>
                    <a:pt x="861" y="890"/>
                    <a:pt x="854" y="868"/>
                    <a:pt x="836" y="849"/>
                  </a:cubicBezTo>
                  <a:cubicBezTo>
                    <a:pt x="817" y="831"/>
                    <a:pt x="795" y="824"/>
                    <a:pt x="771" y="817"/>
                  </a:cubicBezTo>
                  <a:cubicBezTo>
                    <a:pt x="746" y="810"/>
                    <a:pt x="720" y="802"/>
                    <a:pt x="698" y="780"/>
                  </a:cubicBezTo>
                  <a:cubicBezTo>
                    <a:pt x="676" y="758"/>
                    <a:pt x="668" y="732"/>
                    <a:pt x="661" y="707"/>
                  </a:cubicBezTo>
                  <a:cubicBezTo>
                    <a:pt x="654" y="683"/>
                    <a:pt x="647" y="661"/>
                    <a:pt x="629" y="642"/>
                  </a:cubicBezTo>
                  <a:cubicBezTo>
                    <a:pt x="610" y="624"/>
                    <a:pt x="588" y="617"/>
                    <a:pt x="564" y="610"/>
                  </a:cubicBezTo>
                  <a:cubicBezTo>
                    <a:pt x="538" y="603"/>
                    <a:pt x="513" y="595"/>
                    <a:pt x="491" y="573"/>
                  </a:cubicBezTo>
                  <a:cubicBezTo>
                    <a:pt x="469" y="551"/>
                    <a:pt x="461" y="525"/>
                    <a:pt x="454" y="500"/>
                  </a:cubicBezTo>
                  <a:cubicBezTo>
                    <a:pt x="447" y="476"/>
                    <a:pt x="440" y="453"/>
                    <a:pt x="422" y="435"/>
                  </a:cubicBezTo>
                  <a:cubicBezTo>
                    <a:pt x="403" y="416"/>
                    <a:pt x="380" y="410"/>
                    <a:pt x="356" y="403"/>
                  </a:cubicBezTo>
                  <a:cubicBezTo>
                    <a:pt x="331" y="395"/>
                    <a:pt x="305" y="388"/>
                    <a:pt x="283" y="366"/>
                  </a:cubicBezTo>
                  <a:cubicBezTo>
                    <a:pt x="262" y="344"/>
                    <a:pt x="254" y="318"/>
                    <a:pt x="247" y="293"/>
                  </a:cubicBezTo>
                  <a:cubicBezTo>
                    <a:pt x="240" y="269"/>
                    <a:pt x="233" y="246"/>
                    <a:pt x="214" y="228"/>
                  </a:cubicBezTo>
                  <a:cubicBezTo>
                    <a:pt x="196" y="209"/>
                    <a:pt x="173" y="203"/>
                    <a:pt x="149" y="196"/>
                  </a:cubicBezTo>
                  <a:cubicBezTo>
                    <a:pt x="124" y="188"/>
                    <a:pt x="98" y="181"/>
                    <a:pt x="76" y="159"/>
                  </a:cubicBezTo>
                  <a:cubicBezTo>
                    <a:pt x="54" y="137"/>
                    <a:pt x="47" y="111"/>
                    <a:pt x="39" y="86"/>
                  </a:cubicBezTo>
                  <a:cubicBezTo>
                    <a:pt x="32" y="62"/>
                    <a:pt x="26" y="39"/>
                    <a:pt x="7" y="21"/>
                  </a:cubicBezTo>
                  <a:cubicBezTo>
                    <a:pt x="5" y="18"/>
                    <a:pt x="3" y="16"/>
                    <a:pt x="0" y="14"/>
                  </a:cubicBezTo>
                  <a:cubicBezTo>
                    <a:pt x="12" y="0"/>
                    <a:pt x="12" y="0"/>
                    <a:pt x="12" y="0"/>
                  </a:cubicBezTo>
                  <a:cubicBezTo>
                    <a:pt x="15" y="2"/>
                    <a:pt x="18" y="5"/>
                    <a:pt x="20" y="7"/>
                  </a:cubicBezTo>
                  <a:cubicBezTo>
                    <a:pt x="42" y="29"/>
                    <a:pt x="50" y="55"/>
                    <a:pt x="57" y="80"/>
                  </a:cubicBezTo>
                  <a:cubicBezTo>
                    <a:pt x="64" y="104"/>
                    <a:pt x="71" y="127"/>
                    <a:pt x="90" y="145"/>
                  </a:cubicBezTo>
                  <a:cubicBezTo>
                    <a:pt x="108" y="164"/>
                    <a:pt x="131" y="171"/>
                    <a:pt x="155" y="178"/>
                  </a:cubicBezTo>
                  <a:cubicBezTo>
                    <a:pt x="180" y="185"/>
                    <a:pt x="206" y="193"/>
                    <a:pt x="228" y="215"/>
                  </a:cubicBezTo>
                  <a:cubicBezTo>
                    <a:pt x="250" y="236"/>
                    <a:pt x="257" y="262"/>
                    <a:pt x="265" y="288"/>
                  </a:cubicBezTo>
                  <a:cubicBezTo>
                    <a:pt x="272" y="312"/>
                    <a:pt x="278" y="334"/>
                    <a:pt x="297" y="353"/>
                  </a:cubicBezTo>
                  <a:cubicBezTo>
                    <a:pt x="315" y="371"/>
                    <a:pt x="338" y="378"/>
                    <a:pt x="362" y="385"/>
                  </a:cubicBezTo>
                  <a:cubicBezTo>
                    <a:pt x="387" y="392"/>
                    <a:pt x="413" y="400"/>
                    <a:pt x="435" y="422"/>
                  </a:cubicBezTo>
                  <a:cubicBezTo>
                    <a:pt x="457" y="444"/>
                    <a:pt x="464" y="470"/>
                    <a:pt x="472" y="495"/>
                  </a:cubicBezTo>
                  <a:cubicBezTo>
                    <a:pt x="479" y="519"/>
                    <a:pt x="485" y="541"/>
                    <a:pt x="504" y="560"/>
                  </a:cubicBezTo>
                  <a:cubicBezTo>
                    <a:pt x="522" y="578"/>
                    <a:pt x="545" y="585"/>
                    <a:pt x="569" y="592"/>
                  </a:cubicBezTo>
                  <a:cubicBezTo>
                    <a:pt x="594" y="599"/>
                    <a:pt x="620" y="607"/>
                    <a:pt x="642" y="629"/>
                  </a:cubicBezTo>
                  <a:cubicBezTo>
                    <a:pt x="664" y="651"/>
                    <a:pt x="671" y="677"/>
                    <a:pt x="679" y="702"/>
                  </a:cubicBezTo>
                  <a:cubicBezTo>
                    <a:pt x="686" y="726"/>
                    <a:pt x="692" y="748"/>
                    <a:pt x="711" y="767"/>
                  </a:cubicBezTo>
                  <a:cubicBezTo>
                    <a:pt x="730" y="785"/>
                    <a:pt x="752" y="792"/>
                    <a:pt x="776" y="799"/>
                  </a:cubicBezTo>
                  <a:cubicBezTo>
                    <a:pt x="801" y="806"/>
                    <a:pt x="827" y="814"/>
                    <a:pt x="849" y="836"/>
                  </a:cubicBezTo>
                  <a:cubicBezTo>
                    <a:pt x="871" y="858"/>
                    <a:pt x="879" y="884"/>
                    <a:pt x="886" y="909"/>
                  </a:cubicBezTo>
                  <a:cubicBezTo>
                    <a:pt x="893" y="933"/>
                    <a:pt x="900" y="956"/>
                    <a:pt x="918" y="974"/>
                  </a:cubicBezTo>
                  <a:cubicBezTo>
                    <a:pt x="937" y="993"/>
                    <a:pt x="959" y="999"/>
                    <a:pt x="983" y="1006"/>
                  </a:cubicBezTo>
                  <a:cubicBezTo>
                    <a:pt x="1008" y="1014"/>
                    <a:pt x="1034" y="1021"/>
                    <a:pt x="1056" y="1043"/>
                  </a:cubicBezTo>
                  <a:cubicBezTo>
                    <a:pt x="1059" y="1046"/>
                    <a:pt x="1061" y="1049"/>
                    <a:pt x="1064" y="1052"/>
                  </a:cubicBezTo>
                  <a:lnTo>
                    <a:pt x="1049" y="10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39" name="iṥliḑé"/>
            <p:cNvSpPr/>
            <p:nvPr/>
          </p:nvSpPr>
          <p:spPr bwMode="auto">
            <a:xfrm>
              <a:off x="3851275" y="2057400"/>
              <a:ext cx="3617913" cy="3614738"/>
            </a:xfrm>
            <a:custGeom>
              <a:avLst/>
              <a:gdLst>
                <a:gd name="T0" fmla="*/ 953 w 959"/>
                <a:gd name="T1" fmla="*/ 958 h 958"/>
                <a:gd name="T2" fmla="*/ 942 w 959"/>
                <a:gd name="T3" fmla="*/ 955 h 958"/>
                <a:gd name="T4" fmla="*/ 869 w 959"/>
                <a:gd name="T5" fmla="*/ 918 h 958"/>
                <a:gd name="T6" fmla="*/ 832 w 959"/>
                <a:gd name="T7" fmla="*/ 845 h 958"/>
                <a:gd name="T8" fmla="*/ 800 w 959"/>
                <a:gd name="T9" fmla="*/ 780 h 958"/>
                <a:gd name="T10" fmla="*/ 735 w 959"/>
                <a:gd name="T11" fmla="*/ 748 h 958"/>
                <a:gd name="T12" fmla="*/ 662 w 959"/>
                <a:gd name="T13" fmla="*/ 711 h 958"/>
                <a:gd name="T14" fmla="*/ 625 w 959"/>
                <a:gd name="T15" fmla="*/ 638 h 958"/>
                <a:gd name="T16" fmla="*/ 593 w 959"/>
                <a:gd name="T17" fmla="*/ 573 h 958"/>
                <a:gd name="T18" fmla="*/ 528 w 959"/>
                <a:gd name="T19" fmla="*/ 541 h 958"/>
                <a:gd name="T20" fmla="*/ 455 w 959"/>
                <a:gd name="T21" fmla="*/ 504 h 958"/>
                <a:gd name="T22" fmla="*/ 418 w 959"/>
                <a:gd name="T23" fmla="*/ 431 h 958"/>
                <a:gd name="T24" fmla="*/ 386 w 959"/>
                <a:gd name="T25" fmla="*/ 366 h 958"/>
                <a:gd name="T26" fmla="*/ 321 w 959"/>
                <a:gd name="T27" fmla="*/ 334 h 958"/>
                <a:gd name="T28" fmla="*/ 248 w 959"/>
                <a:gd name="T29" fmla="*/ 297 h 958"/>
                <a:gd name="T30" fmla="*/ 211 w 959"/>
                <a:gd name="T31" fmla="*/ 224 h 958"/>
                <a:gd name="T32" fmla="*/ 179 w 959"/>
                <a:gd name="T33" fmla="*/ 159 h 958"/>
                <a:gd name="T34" fmla="*/ 113 w 959"/>
                <a:gd name="T35" fmla="*/ 126 h 958"/>
                <a:gd name="T36" fmla="*/ 40 w 959"/>
                <a:gd name="T37" fmla="*/ 90 h 958"/>
                <a:gd name="T38" fmla="*/ 4 w 959"/>
                <a:gd name="T39" fmla="*/ 17 h 958"/>
                <a:gd name="T40" fmla="*/ 0 w 959"/>
                <a:gd name="T41" fmla="*/ 6 h 958"/>
                <a:gd name="T42" fmla="*/ 18 w 959"/>
                <a:gd name="T43" fmla="*/ 0 h 958"/>
                <a:gd name="T44" fmla="*/ 22 w 959"/>
                <a:gd name="T45" fmla="*/ 11 h 958"/>
                <a:gd name="T46" fmla="*/ 54 w 959"/>
                <a:gd name="T47" fmla="*/ 76 h 958"/>
                <a:gd name="T48" fmla="*/ 119 w 959"/>
                <a:gd name="T49" fmla="*/ 108 h 958"/>
                <a:gd name="T50" fmla="*/ 192 w 959"/>
                <a:gd name="T51" fmla="*/ 145 h 958"/>
                <a:gd name="T52" fmla="*/ 229 w 959"/>
                <a:gd name="T53" fmla="*/ 218 h 958"/>
                <a:gd name="T54" fmla="*/ 261 w 959"/>
                <a:gd name="T55" fmla="*/ 283 h 958"/>
                <a:gd name="T56" fmla="*/ 326 w 959"/>
                <a:gd name="T57" fmla="*/ 316 h 958"/>
                <a:gd name="T58" fmla="*/ 399 w 959"/>
                <a:gd name="T59" fmla="*/ 353 h 958"/>
                <a:gd name="T60" fmla="*/ 436 w 959"/>
                <a:gd name="T61" fmla="*/ 426 h 958"/>
                <a:gd name="T62" fmla="*/ 468 w 959"/>
                <a:gd name="T63" fmla="*/ 491 h 958"/>
                <a:gd name="T64" fmla="*/ 533 w 959"/>
                <a:gd name="T65" fmla="*/ 523 h 958"/>
                <a:gd name="T66" fmla="*/ 606 w 959"/>
                <a:gd name="T67" fmla="*/ 560 h 958"/>
                <a:gd name="T68" fmla="*/ 643 w 959"/>
                <a:gd name="T69" fmla="*/ 633 h 958"/>
                <a:gd name="T70" fmla="*/ 675 w 959"/>
                <a:gd name="T71" fmla="*/ 698 h 958"/>
                <a:gd name="T72" fmla="*/ 740 w 959"/>
                <a:gd name="T73" fmla="*/ 730 h 958"/>
                <a:gd name="T74" fmla="*/ 813 w 959"/>
                <a:gd name="T75" fmla="*/ 767 h 958"/>
                <a:gd name="T76" fmla="*/ 850 w 959"/>
                <a:gd name="T77" fmla="*/ 840 h 958"/>
                <a:gd name="T78" fmla="*/ 882 w 959"/>
                <a:gd name="T79" fmla="*/ 905 h 958"/>
                <a:gd name="T80" fmla="*/ 947 w 959"/>
                <a:gd name="T81" fmla="*/ 937 h 958"/>
                <a:gd name="T82" fmla="*/ 959 w 959"/>
                <a:gd name="T83" fmla="*/ 940 h 958"/>
                <a:gd name="T84" fmla="*/ 953 w 959"/>
                <a:gd name="T85"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9" h="958">
                  <a:moveTo>
                    <a:pt x="953" y="958"/>
                  </a:moveTo>
                  <a:cubicBezTo>
                    <a:pt x="949" y="957"/>
                    <a:pt x="946" y="956"/>
                    <a:pt x="942" y="955"/>
                  </a:cubicBezTo>
                  <a:cubicBezTo>
                    <a:pt x="917" y="948"/>
                    <a:pt x="891" y="940"/>
                    <a:pt x="869" y="918"/>
                  </a:cubicBezTo>
                  <a:cubicBezTo>
                    <a:pt x="847" y="896"/>
                    <a:pt x="840" y="870"/>
                    <a:pt x="832" y="845"/>
                  </a:cubicBezTo>
                  <a:cubicBezTo>
                    <a:pt x="825" y="821"/>
                    <a:pt x="819" y="799"/>
                    <a:pt x="800" y="780"/>
                  </a:cubicBezTo>
                  <a:cubicBezTo>
                    <a:pt x="781" y="762"/>
                    <a:pt x="759" y="755"/>
                    <a:pt x="735" y="748"/>
                  </a:cubicBezTo>
                  <a:cubicBezTo>
                    <a:pt x="710" y="741"/>
                    <a:pt x="684" y="733"/>
                    <a:pt x="662" y="711"/>
                  </a:cubicBezTo>
                  <a:cubicBezTo>
                    <a:pt x="640" y="689"/>
                    <a:pt x="632" y="663"/>
                    <a:pt x="625" y="638"/>
                  </a:cubicBezTo>
                  <a:cubicBezTo>
                    <a:pt x="618" y="614"/>
                    <a:pt x="611" y="591"/>
                    <a:pt x="593" y="573"/>
                  </a:cubicBezTo>
                  <a:cubicBezTo>
                    <a:pt x="574" y="554"/>
                    <a:pt x="552" y="548"/>
                    <a:pt x="528" y="541"/>
                  </a:cubicBezTo>
                  <a:cubicBezTo>
                    <a:pt x="503" y="533"/>
                    <a:pt x="477" y="526"/>
                    <a:pt x="455" y="504"/>
                  </a:cubicBezTo>
                  <a:cubicBezTo>
                    <a:pt x="433" y="482"/>
                    <a:pt x="425" y="456"/>
                    <a:pt x="418" y="431"/>
                  </a:cubicBezTo>
                  <a:cubicBezTo>
                    <a:pt x="411" y="407"/>
                    <a:pt x="404" y="384"/>
                    <a:pt x="386" y="366"/>
                  </a:cubicBezTo>
                  <a:cubicBezTo>
                    <a:pt x="367" y="347"/>
                    <a:pt x="345" y="341"/>
                    <a:pt x="321" y="334"/>
                  </a:cubicBezTo>
                  <a:cubicBezTo>
                    <a:pt x="295" y="326"/>
                    <a:pt x="270" y="319"/>
                    <a:pt x="248" y="297"/>
                  </a:cubicBezTo>
                  <a:cubicBezTo>
                    <a:pt x="226" y="275"/>
                    <a:pt x="218" y="249"/>
                    <a:pt x="211" y="224"/>
                  </a:cubicBezTo>
                  <a:cubicBezTo>
                    <a:pt x="204" y="200"/>
                    <a:pt x="197" y="177"/>
                    <a:pt x="179" y="159"/>
                  </a:cubicBezTo>
                  <a:cubicBezTo>
                    <a:pt x="160" y="140"/>
                    <a:pt x="137" y="134"/>
                    <a:pt x="113" y="126"/>
                  </a:cubicBezTo>
                  <a:cubicBezTo>
                    <a:pt x="88" y="119"/>
                    <a:pt x="62" y="112"/>
                    <a:pt x="40" y="90"/>
                  </a:cubicBezTo>
                  <a:cubicBezTo>
                    <a:pt x="19" y="68"/>
                    <a:pt x="11" y="42"/>
                    <a:pt x="4" y="17"/>
                  </a:cubicBezTo>
                  <a:cubicBezTo>
                    <a:pt x="2" y="13"/>
                    <a:pt x="1" y="9"/>
                    <a:pt x="0" y="6"/>
                  </a:cubicBezTo>
                  <a:cubicBezTo>
                    <a:pt x="18" y="0"/>
                    <a:pt x="18" y="0"/>
                    <a:pt x="18" y="0"/>
                  </a:cubicBezTo>
                  <a:cubicBezTo>
                    <a:pt x="19" y="4"/>
                    <a:pt x="20" y="8"/>
                    <a:pt x="22" y="11"/>
                  </a:cubicBezTo>
                  <a:cubicBezTo>
                    <a:pt x="29" y="35"/>
                    <a:pt x="35" y="58"/>
                    <a:pt x="54" y="76"/>
                  </a:cubicBezTo>
                  <a:cubicBezTo>
                    <a:pt x="72" y="95"/>
                    <a:pt x="95" y="101"/>
                    <a:pt x="119" y="108"/>
                  </a:cubicBezTo>
                  <a:cubicBezTo>
                    <a:pt x="144" y="116"/>
                    <a:pt x="170" y="123"/>
                    <a:pt x="192" y="145"/>
                  </a:cubicBezTo>
                  <a:cubicBezTo>
                    <a:pt x="214" y="167"/>
                    <a:pt x="221" y="193"/>
                    <a:pt x="229" y="218"/>
                  </a:cubicBezTo>
                  <a:cubicBezTo>
                    <a:pt x="236" y="242"/>
                    <a:pt x="242" y="265"/>
                    <a:pt x="261" y="283"/>
                  </a:cubicBezTo>
                  <a:cubicBezTo>
                    <a:pt x="279" y="302"/>
                    <a:pt x="302" y="309"/>
                    <a:pt x="326" y="316"/>
                  </a:cubicBezTo>
                  <a:cubicBezTo>
                    <a:pt x="351" y="323"/>
                    <a:pt x="377" y="331"/>
                    <a:pt x="399" y="353"/>
                  </a:cubicBezTo>
                  <a:cubicBezTo>
                    <a:pt x="421" y="374"/>
                    <a:pt x="428" y="400"/>
                    <a:pt x="436" y="426"/>
                  </a:cubicBezTo>
                  <a:cubicBezTo>
                    <a:pt x="443" y="450"/>
                    <a:pt x="449" y="472"/>
                    <a:pt x="468" y="491"/>
                  </a:cubicBezTo>
                  <a:cubicBezTo>
                    <a:pt x="487" y="509"/>
                    <a:pt x="509" y="516"/>
                    <a:pt x="533" y="523"/>
                  </a:cubicBezTo>
                  <a:cubicBezTo>
                    <a:pt x="558" y="530"/>
                    <a:pt x="584" y="538"/>
                    <a:pt x="606" y="560"/>
                  </a:cubicBezTo>
                  <a:cubicBezTo>
                    <a:pt x="628" y="582"/>
                    <a:pt x="636" y="608"/>
                    <a:pt x="643" y="633"/>
                  </a:cubicBezTo>
                  <a:cubicBezTo>
                    <a:pt x="650" y="657"/>
                    <a:pt x="657" y="679"/>
                    <a:pt x="675" y="698"/>
                  </a:cubicBezTo>
                  <a:cubicBezTo>
                    <a:pt x="694" y="716"/>
                    <a:pt x="716" y="723"/>
                    <a:pt x="740" y="730"/>
                  </a:cubicBezTo>
                  <a:cubicBezTo>
                    <a:pt x="765" y="737"/>
                    <a:pt x="791" y="745"/>
                    <a:pt x="813" y="767"/>
                  </a:cubicBezTo>
                  <a:cubicBezTo>
                    <a:pt x="835" y="789"/>
                    <a:pt x="843" y="815"/>
                    <a:pt x="850" y="840"/>
                  </a:cubicBezTo>
                  <a:cubicBezTo>
                    <a:pt x="857" y="864"/>
                    <a:pt x="864" y="886"/>
                    <a:pt x="882" y="905"/>
                  </a:cubicBezTo>
                  <a:cubicBezTo>
                    <a:pt x="901" y="923"/>
                    <a:pt x="923" y="930"/>
                    <a:pt x="947" y="937"/>
                  </a:cubicBezTo>
                  <a:cubicBezTo>
                    <a:pt x="951" y="938"/>
                    <a:pt x="955" y="939"/>
                    <a:pt x="959" y="940"/>
                  </a:cubicBezTo>
                  <a:lnTo>
                    <a:pt x="953" y="9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0" name="ïŝlîḍè"/>
            <p:cNvSpPr/>
            <p:nvPr/>
          </p:nvSpPr>
          <p:spPr bwMode="auto">
            <a:xfrm>
              <a:off x="3862388" y="2495550"/>
              <a:ext cx="3168650" cy="3168650"/>
            </a:xfrm>
            <a:custGeom>
              <a:avLst/>
              <a:gdLst>
                <a:gd name="T0" fmla="*/ 826 w 840"/>
                <a:gd name="T1" fmla="*/ 840 h 840"/>
                <a:gd name="T2" fmla="*/ 790 w 840"/>
                <a:gd name="T3" fmla="*/ 768 h 840"/>
                <a:gd name="T4" fmla="*/ 758 w 840"/>
                <a:gd name="T5" fmla="*/ 703 h 840"/>
                <a:gd name="T6" fmla="*/ 693 w 840"/>
                <a:gd name="T7" fmla="*/ 671 h 840"/>
                <a:gd name="T8" fmla="*/ 620 w 840"/>
                <a:gd name="T9" fmla="*/ 634 h 840"/>
                <a:gd name="T10" fmla="*/ 583 w 840"/>
                <a:gd name="T11" fmla="*/ 561 h 840"/>
                <a:gd name="T12" fmla="*/ 551 w 840"/>
                <a:gd name="T13" fmla="*/ 496 h 840"/>
                <a:gd name="T14" fmla="*/ 486 w 840"/>
                <a:gd name="T15" fmla="*/ 464 h 840"/>
                <a:gd name="T16" fmla="*/ 413 w 840"/>
                <a:gd name="T17" fmla="*/ 427 h 840"/>
                <a:gd name="T18" fmla="*/ 376 w 840"/>
                <a:gd name="T19" fmla="*/ 354 h 840"/>
                <a:gd name="T20" fmla="*/ 344 w 840"/>
                <a:gd name="T21" fmla="*/ 289 h 840"/>
                <a:gd name="T22" fmla="*/ 279 w 840"/>
                <a:gd name="T23" fmla="*/ 256 h 840"/>
                <a:gd name="T24" fmla="*/ 206 w 840"/>
                <a:gd name="T25" fmla="*/ 220 h 840"/>
                <a:gd name="T26" fmla="*/ 169 w 840"/>
                <a:gd name="T27" fmla="*/ 147 h 840"/>
                <a:gd name="T28" fmla="*/ 137 w 840"/>
                <a:gd name="T29" fmla="*/ 81 h 840"/>
                <a:gd name="T30" fmla="*/ 72 w 840"/>
                <a:gd name="T31" fmla="*/ 49 h 840"/>
                <a:gd name="T32" fmla="*/ 0 w 840"/>
                <a:gd name="T33" fmla="*/ 14 h 840"/>
                <a:gd name="T34" fmla="*/ 13 w 840"/>
                <a:gd name="T35" fmla="*/ 0 h 840"/>
                <a:gd name="T36" fmla="*/ 77 w 840"/>
                <a:gd name="T37" fmla="*/ 31 h 840"/>
                <a:gd name="T38" fmla="*/ 150 w 840"/>
                <a:gd name="T39" fmla="*/ 68 h 840"/>
                <a:gd name="T40" fmla="*/ 187 w 840"/>
                <a:gd name="T41" fmla="*/ 141 h 840"/>
                <a:gd name="T42" fmla="*/ 219 w 840"/>
                <a:gd name="T43" fmla="*/ 206 h 840"/>
                <a:gd name="T44" fmla="*/ 284 w 840"/>
                <a:gd name="T45" fmla="*/ 238 h 840"/>
                <a:gd name="T46" fmla="*/ 357 w 840"/>
                <a:gd name="T47" fmla="*/ 275 h 840"/>
                <a:gd name="T48" fmla="*/ 394 w 840"/>
                <a:gd name="T49" fmla="*/ 348 h 840"/>
                <a:gd name="T50" fmla="*/ 426 w 840"/>
                <a:gd name="T51" fmla="*/ 413 h 840"/>
                <a:gd name="T52" fmla="*/ 491 w 840"/>
                <a:gd name="T53" fmla="*/ 446 h 840"/>
                <a:gd name="T54" fmla="*/ 564 w 840"/>
                <a:gd name="T55" fmla="*/ 483 h 840"/>
                <a:gd name="T56" fmla="*/ 601 w 840"/>
                <a:gd name="T57" fmla="*/ 556 h 840"/>
                <a:gd name="T58" fmla="*/ 633 w 840"/>
                <a:gd name="T59" fmla="*/ 621 h 840"/>
                <a:gd name="T60" fmla="*/ 698 w 840"/>
                <a:gd name="T61" fmla="*/ 653 h 840"/>
                <a:gd name="T62" fmla="*/ 771 w 840"/>
                <a:gd name="T63" fmla="*/ 690 h 840"/>
                <a:gd name="T64" fmla="*/ 808 w 840"/>
                <a:gd name="T65" fmla="*/ 763 h 840"/>
                <a:gd name="T66" fmla="*/ 840 w 840"/>
                <a:gd name="T67" fmla="*/ 827 h 840"/>
                <a:gd name="T68" fmla="*/ 826 w 840"/>
                <a:gd name="T69"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840">
                  <a:moveTo>
                    <a:pt x="826" y="840"/>
                  </a:moveTo>
                  <a:cubicBezTo>
                    <a:pt x="805" y="818"/>
                    <a:pt x="798" y="793"/>
                    <a:pt x="790" y="768"/>
                  </a:cubicBezTo>
                  <a:cubicBezTo>
                    <a:pt x="783" y="744"/>
                    <a:pt x="777" y="721"/>
                    <a:pt x="758" y="703"/>
                  </a:cubicBezTo>
                  <a:cubicBezTo>
                    <a:pt x="740" y="684"/>
                    <a:pt x="717" y="678"/>
                    <a:pt x="693" y="671"/>
                  </a:cubicBezTo>
                  <a:cubicBezTo>
                    <a:pt x="668" y="663"/>
                    <a:pt x="642" y="656"/>
                    <a:pt x="620" y="634"/>
                  </a:cubicBezTo>
                  <a:cubicBezTo>
                    <a:pt x="598" y="612"/>
                    <a:pt x="591" y="586"/>
                    <a:pt x="583" y="561"/>
                  </a:cubicBezTo>
                  <a:cubicBezTo>
                    <a:pt x="576" y="537"/>
                    <a:pt x="570" y="514"/>
                    <a:pt x="551" y="496"/>
                  </a:cubicBezTo>
                  <a:cubicBezTo>
                    <a:pt x="532" y="477"/>
                    <a:pt x="510" y="471"/>
                    <a:pt x="486" y="464"/>
                  </a:cubicBezTo>
                  <a:cubicBezTo>
                    <a:pt x="461" y="456"/>
                    <a:pt x="435" y="449"/>
                    <a:pt x="413" y="427"/>
                  </a:cubicBezTo>
                  <a:cubicBezTo>
                    <a:pt x="391" y="405"/>
                    <a:pt x="383" y="379"/>
                    <a:pt x="376" y="354"/>
                  </a:cubicBezTo>
                  <a:cubicBezTo>
                    <a:pt x="369" y="330"/>
                    <a:pt x="362" y="307"/>
                    <a:pt x="344" y="289"/>
                  </a:cubicBezTo>
                  <a:cubicBezTo>
                    <a:pt x="325" y="270"/>
                    <a:pt x="303" y="264"/>
                    <a:pt x="279" y="256"/>
                  </a:cubicBezTo>
                  <a:cubicBezTo>
                    <a:pt x="254" y="249"/>
                    <a:pt x="228" y="242"/>
                    <a:pt x="206" y="220"/>
                  </a:cubicBezTo>
                  <a:cubicBezTo>
                    <a:pt x="184" y="198"/>
                    <a:pt x="176" y="172"/>
                    <a:pt x="169" y="147"/>
                  </a:cubicBezTo>
                  <a:cubicBezTo>
                    <a:pt x="162" y="123"/>
                    <a:pt x="155" y="100"/>
                    <a:pt x="137" y="81"/>
                  </a:cubicBezTo>
                  <a:cubicBezTo>
                    <a:pt x="118" y="63"/>
                    <a:pt x="96" y="56"/>
                    <a:pt x="72" y="49"/>
                  </a:cubicBezTo>
                  <a:cubicBezTo>
                    <a:pt x="47" y="42"/>
                    <a:pt x="21" y="35"/>
                    <a:pt x="0" y="14"/>
                  </a:cubicBezTo>
                  <a:cubicBezTo>
                    <a:pt x="13" y="0"/>
                    <a:pt x="13" y="0"/>
                    <a:pt x="13" y="0"/>
                  </a:cubicBezTo>
                  <a:cubicBezTo>
                    <a:pt x="31" y="18"/>
                    <a:pt x="53" y="24"/>
                    <a:pt x="77" y="31"/>
                  </a:cubicBezTo>
                  <a:cubicBezTo>
                    <a:pt x="102" y="39"/>
                    <a:pt x="128" y="46"/>
                    <a:pt x="150" y="68"/>
                  </a:cubicBezTo>
                  <a:cubicBezTo>
                    <a:pt x="172" y="90"/>
                    <a:pt x="179" y="116"/>
                    <a:pt x="187" y="141"/>
                  </a:cubicBezTo>
                  <a:cubicBezTo>
                    <a:pt x="194" y="165"/>
                    <a:pt x="200" y="188"/>
                    <a:pt x="219" y="206"/>
                  </a:cubicBezTo>
                  <a:cubicBezTo>
                    <a:pt x="238" y="225"/>
                    <a:pt x="260" y="231"/>
                    <a:pt x="284" y="238"/>
                  </a:cubicBezTo>
                  <a:cubicBezTo>
                    <a:pt x="309" y="246"/>
                    <a:pt x="335" y="253"/>
                    <a:pt x="357" y="275"/>
                  </a:cubicBezTo>
                  <a:cubicBezTo>
                    <a:pt x="379" y="297"/>
                    <a:pt x="387" y="323"/>
                    <a:pt x="394" y="348"/>
                  </a:cubicBezTo>
                  <a:cubicBezTo>
                    <a:pt x="401" y="372"/>
                    <a:pt x="408" y="395"/>
                    <a:pt x="426" y="413"/>
                  </a:cubicBezTo>
                  <a:cubicBezTo>
                    <a:pt x="445" y="432"/>
                    <a:pt x="467" y="439"/>
                    <a:pt x="491" y="446"/>
                  </a:cubicBezTo>
                  <a:cubicBezTo>
                    <a:pt x="516" y="453"/>
                    <a:pt x="542" y="461"/>
                    <a:pt x="564" y="483"/>
                  </a:cubicBezTo>
                  <a:cubicBezTo>
                    <a:pt x="586" y="504"/>
                    <a:pt x="594" y="530"/>
                    <a:pt x="601" y="556"/>
                  </a:cubicBezTo>
                  <a:cubicBezTo>
                    <a:pt x="608" y="580"/>
                    <a:pt x="615" y="602"/>
                    <a:pt x="633" y="621"/>
                  </a:cubicBezTo>
                  <a:cubicBezTo>
                    <a:pt x="652" y="639"/>
                    <a:pt x="674" y="646"/>
                    <a:pt x="698" y="653"/>
                  </a:cubicBezTo>
                  <a:cubicBezTo>
                    <a:pt x="724" y="660"/>
                    <a:pt x="750" y="668"/>
                    <a:pt x="771" y="690"/>
                  </a:cubicBezTo>
                  <a:cubicBezTo>
                    <a:pt x="793" y="712"/>
                    <a:pt x="801" y="738"/>
                    <a:pt x="808" y="763"/>
                  </a:cubicBezTo>
                  <a:cubicBezTo>
                    <a:pt x="815" y="786"/>
                    <a:pt x="822" y="809"/>
                    <a:pt x="840" y="827"/>
                  </a:cubicBezTo>
                  <a:lnTo>
                    <a:pt x="826" y="8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1" name="íṣľíďé"/>
            <p:cNvSpPr/>
            <p:nvPr/>
          </p:nvSpPr>
          <p:spPr bwMode="auto">
            <a:xfrm>
              <a:off x="3873500" y="2725737"/>
              <a:ext cx="2927350" cy="2927350"/>
            </a:xfrm>
            <a:custGeom>
              <a:avLst/>
              <a:gdLst>
                <a:gd name="T0" fmla="*/ 758 w 776"/>
                <a:gd name="T1" fmla="*/ 776 h 776"/>
                <a:gd name="T2" fmla="*/ 748 w 776"/>
                <a:gd name="T3" fmla="*/ 746 h 776"/>
                <a:gd name="T4" fmla="*/ 716 w 776"/>
                <a:gd name="T5" fmla="*/ 681 h 776"/>
                <a:gd name="T6" fmla="*/ 651 w 776"/>
                <a:gd name="T7" fmla="*/ 649 h 776"/>
                <a:gd name="T8" fmla="*/ 578 w 776"/>
                <a:gd name="T9" fmla="*/ 612 h 776"/>
                <a:gd name="T10" fmla="*/ 541 w 776"/>
                <a:gd name="T11" fmla="*/ 539 h 776"/>
                <a:gd name="T12" fmla="*/ 509 w 776"/>
                <a:gd name="T13" fmla="*/ 474 h 776"/>
                <a:gd name="T14" fmla="*/ 444 w 776"/>
                <a:gd name="T15" fmla="*/ 441 h 776"/>
                <a:gd name="T16" fmla="*/ 371 w 776"/>
                <a:gd name="T17" fmla="*/ 405 h 776"/>
                <a:gd name="T18" fmla="*/ 334 w 776"/>
                <a:gd name="T19" fmla="*/ 332 h 776"/>
                <a:gd name="T20" fmla="*/ 302 w 776"/>
                <a:gd name="T21" fmla="*/ 266 h 776"/>
                <a:gd name="T22" fmla="*/ 237 w 776"/>
                <a:gd name="T23" fmla="*/ 234 h 776"/>
                <a:gd name="T24" fmla="*/ 164 w 776"/>
                <a:gd name="T25" fmla="*/ 197 h 776"/>
                <a:gd name="T26" fmla="*/ 127 w 776"/>
                <a:gd name="T27" fmla="*/ 124 h 776"/>
                <a:gd name="T28" fmla="*/ 95 w 776"/>
                <a:gd name="T29" fmla="*/ 59 h 776"/>
                <a:gd name="T30" fmla="*/ 30 w 776"/>
                <a:gd name="T31" fmla="*/ 27 h 776"/>
                <a:gd name="T32" fmla="*/ 0 w 776"/>
                <a:gd name="T33" fmla="*/ 17 h 776"/>
                <a:gd name="T34" fmla="*/ 7 w 776"/>
                <a:gd name="T35" fmla="*/ 0 h 776"/>
                <a:gd name="T36" fmla="*/ 35 w 776"/>
                <a:gd name="T37" fmla="*/ 9 h 776"/>
                <a:gd name="T38" fmla="*/ 108 w 776"/>
                <a:gd name="T39" fmla="*/ 46 h 776"/>
                <a:gd name="T40" fmla="*/ 145 w 776"/>
                <a:gd name="T41" fmla="*/ 119 h 776"/>
                <a:gd name="T42" fmla="*/ 177 w 776"/>
                <a:gd name="T43" fmla="*/ 184 h 776"/>
                <a:gd name="T44" fmla="*/ 242 w 776"/>
                <a:gd name="T45" fmla="*/ 216 h 776"/>
                <a:gd name="T46" fmla="*/ 315 w 776"/>
                <a:gd name="T47" fmla="*/ 253 h 776"/>
                <a:gd name="T48" fmla="*/ 352 w 776"/>
                <a:gd name="T49" fmla="*/ 326 h 776"/>
                <a:gd name="T50" fmla="*/ 384 w 776"/>
                <a:gd name="T51" fmla="*/ 391 h 776"/>
                <a:gd name="T52" fmla="*/ 449 w 776"/>
                <a:gd name="T53" fmla="*/ 423 h 776"/>
                <a:gd name="T54" fmla="*/ 522 w 776"/>
                <a:gd name="T55" fmla="*/ 460 h 776"/>
                <a:gd name="T56" fmla="*/ 559 w 776"/>
                <a:gd name="T57" fmla="*/ 533 h 776"/>
                <a:gd name="T58" fmla="*/ 591 w 776"/>
                <a:gd name="T59" fmla="*/ 598 h 776"/>
                <a:gd name="T60" fmla="*/ 657 w 776"/>
                <a:gd name="T61" fmla="*/ 631 h 776"/>
                <a:gd name="T62" fmla="*/ 730 w 776"/>
                <a:gd name="T63" fmla="*/ 668 h 776"/>
                <a:gd name="T64" fmla="*/ 766 w 776"/>
                <a:gd name="T65" fmla="*/ 741 h 776"/>
                <a:gd name="T66" fmla="*/ 776 w 776"/>
                <a:gd name="T67" fmla="*/ 769 h 776"/>
                <a:gd name="T68" fmla="*/ 758 w 776"/>
                <a:gd name="T6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6" h="776">
                  <a:moveTo>
                    <a:pt x="758" y="776"/>
                  </a:moveTo>
                  <a:cubicBezTo>
                    <a:pt x="754" y="766"/>
                    <a:pt x="751" y="756"/>
                    <a:pt x="748" y="746"/>
                  </a:cubicBezTo>
                  <a:cubicBezTo>
                    <a:pt x="741" y="722"/>
                    <a:pt x="735" y="699"/>
                    <a:pt x="716" y="681"/>
                  </a:cubicBezTo>
                  <a:cubicBezTo>
                    <a:pt x="698" y="662"/>
                    <a:pt x="675" y="656"/>
                    <a:pt x="651" y="649"/>
                  </a:cubicBezTo>
                  <a:cubicBezTo>
                    <a:pt x="626" y="641"/>
                    <a:pt x="600" y="634"/>
                    <a:pt x="578" y="612"/>
                  </a:cubicBezTo>
                  <a:cubicBezTo>
                    <a:pt x="556" y="590"/>
                    <a:pt x="549" y="564"/>
                    <a:pt x="541" y="539"/>
                  </a:cubicBezTo>
                  <a:cubicBezTo>
                    <a:pt x="534" y="515"/>
                    <a:pt x="528" y="492"/>
                    <a:pt x="509" y="474"/>
                  </a:cubicBezTo>
                  <a:cubicBezTo>
                    <a:pt x="491" y="455"/>
                    <a:pt x="468" y="449"/>
                    <a:pt x="444" y="441"/>
                  </a:cubicBezTo>
                  <a:cubicBezTo>
                    <a:pt x="419" y="434"/>
                    <a:pt x="393" y="427"/>
                    <a:pt x="371" y="405"/>
                  </a:cubicBezTo>
                  <a:cubicBezTo>
                    <a:pt x="349" y="383"/>
                    <a:pt x="342" y="357"/>
                    <a:pt x="334" y="332"/>
                  </a:cubicBezTo>
                  <a:cubicBezTo>
                    <a:pt x="327" y="308"/>
                    <a:pt x="321" y="285"/>
                    <a:pt x="302" y="266"/>
                  </a:cubicBezTo>
                  <a:cubicBezTo>
                    <a:pt x="283" y="248"/>
                    <a:pt x="261" y="241"/>
                    <a:pt x="237" y="234"/>
                  </a:cubicBezTo>
                  <a:cubicBezTo>
                    <a:pt x="212" y="227"/>
                    <a:pt x="186" y="219"/>
                    <a:pt x="164" y="197"/>
                  </a:cubicBezTo>
                  <a:cubicBezTo>
                    <a:pt x="142" y="176"/>
                    <a:pt x="134" y="150"/>
                    <a:pt x="127" y="124"/>
                  </a:cubicBezTo>
                  <a:cubicBezTo>
                    <a:pt x="120" y="100"/>
                    <a:pt x="113" y="78"/>
                    <a:pt x="95" y="59"/>
                  </a:cubicBezTo>
                  <a:cubicBezTo>
                    <a:pt x="76" y="41"/>
                    <a:pt x="54" y="34"/>
                    <a:pt x="30" y="27"/>
                  </a:cubicBezTo>
                  <a:cubicBezTo>
                    <a:pt x="20" y="24"/>
                    <a:pt x="10" y="21"/>
                    <a:pt x="0" y="17"/>
                  </a:cubicBezTo>
                  <a:cubicBezTo>
                    <a:pt x="7" y="0"/>
                    <a:pt x="7" y="0"/>
                    <a:pt x="7" y="0"/>
                  </a:cubicBezTo>
                  <a:cubicBezTo>
                    <a:pt x="16" y="4"/>
                    <a:pt x="25" y="6"/>
                    <a:pt x="35" y="9"/>
                  </a:cubicBezTo>
                  <a:cubicBezTo>
                    <a:pt x="60" y="17"/>
                    <a:pt x="86" y="24"/>
                    <a:pt x="108" y="46"/>
                  </a:cubicBezTo>
                  <a:cubicBezTo>
                    <a:pt x="130" y="68"/>
                    <a:pt x="138" y="94"/>
                    <a:pt x="145" y="119"/>
                  </a:cubicBezTo>
                  <a:cubicBezTo>
                    <a:pt x="152" y="143"/>
                    <a:pt x="159" y="166"/>
                    <a:pt x="177" y="184"/>
                  </a:cubicBezTo>
                  <a:cubicBezTo>
                    <a:pt x="196" y="203"/>
                    <a:pt x="218" y="209"/>
                    <a:pt x="242" y="216"/>
                  </a:cubicBezTo>
                  <a:cubicBezTo>
                    <a:pt x="267" y="224"/>
                    <a:pt x="293" y="231"/>
                    <a:pt x="315" y="253"/>
                  </a:cubicBezTo>
                  <a:cubicBezTo>
                    <a:pt x="337" y="275"/>
                    <a:pt x="345" y="301"/>
                    <a:pt x="352" y="326"/>
                  </a:cubicBezTo>
                  <a:cubicBezTo>
                    <a:pt x="359" y="350"/>
                    <a:pt x="366" y="373"/>
                    <a:pt x="384" y="391"/>
                  </a:cubicBezTo>
                  <a:cubicBezTo>
                    <a:pt x="403" y="410"/>
                    <a:pt x="425" y="416"/>
                    <a:pt x="449" y="423"/>
                  </a:cubicBezTo>
                  <a:cubicBezTo>
                    <a:pt x="475" y="431"/>
                    <a:pt x="501" y="438"/>
                    <a:pt x="522" y="460"/>
                  </a:cubicBezTo>
                  <a:cubicBezTo>
                    <a:pt x="544" y="482"/>
                    <a:pt x="552" y="508"/>
                    <a:pt x="559" y="533"/>
                  </a:cubicBezTo>
                  <a:cubicBezTo>
                    <a:pt x="566" y="557"/>
                    <a:pt x="573" y="580"/>
                    <a:pt x="591" y="598"/>
                  </a:cubicBezTo>
                  <a:cubicBezTo>
                    <a:pt x="610" y="617"/>
                    <a:pt x="633" y="624"/>
                    <a:pt x="657" y="631"/>
                  </a:cubicBezTo>
                  <a:cubicBezTo>
                    <a:pt x="682" y="638"/>
                    <a:pt x="708" y="646"/>
                    <a:pt x="730" y="668"/>
                  </a:cubicBezTo>
                  <a:cubicBezTo>
                    <a:pt x="752" y="689"/>
                    <a:pt x="759" y="715"/>
                    <a:pt x="766" y="741"/>
                  </a:cubicBezTo>
                  <a:cubicBezTo>
                    <a:pt x="769" y="750"/>
                    <a:pt x="772" y="760"/>
                    <a:pt x="776" y="769"/>
                  </a:cubicBezTo>
                  <a:lnTo>
                    <a:pt x="758" y="7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2" name="ïṩlîḋè"/>
            <p:cNvSpPr/>
            <p:nvPr/>
          </p:nvSpPr>
          <p:spPr bwMode="auto">
            <a:xfrm>
              <a:off x="3878263" y="2917825"/>
              <a:ext cx="2730500" cy="2732088"/>
            </a:xfrm>
            <a:custGeom>
              <a:avLst/>
              <a:gdLst>
                <a:gd name="T0" fmla="*/ 706 w 724"/>
                <a:gd name="T1" fmla="*/ 724 h 724"/>
                <a:gd name="T2" fmla="*/ 676 w 724"/>
                <a:gd name="T3" fmla="*/ 669 h 724"/>
                <a:gd name="T4" fmla="*/ 611 w 724"/>
                <a:gd name="T5" fmla="*/ 636 h 724"/>
                <a:gd name="T6" fmla="*/ 538 w 724"/>
                <a:gd name="T7" fmla="*/ 600 h 724"/>
                <a:gd name="T8" fmla="*/ 501 w 724"/>
                <a:gd name="T9" fmla="*/ 527 h 724"/>
                <a:gd name="T10" fmla="*/ 469 w 724"/>
                <a:gd name="T11" fmla="*/ 461 h 724"/>
                <a:gd name="T12" fmla="*/ 404 w 724"/>
                <a:gd name="T13" fmla="*/ 429 h 724"/>
                <a:gd name="T14" fmla="*/ 331 w 724"/>
                <a:gd name="T15" fmla="*/ 392 h 724"/>
                <a:gd name="T16" fmla="*/ 294 w 724"/>
                <a:gd name="T17" fmla="*/ 319 h 724"/>
                <a:gd name="T18" fmla="*/ 262 w 724"/>
                <a:gd name="T19" fmla="*/ 254 h 724"/>
                <a:gd name="T20" fmla="*/ 197 w 724"/>
                <a:gd name="T21" fmla="*/ 222 h 724"/>
                <a:gd name="T22" fmla="*/ 124 w 724"/>
                <a:gd name="T23" fmla="*/ 185 h 724"/>
                <a:gd name="T24" fmla="*/ 87 w 724"/>
                <a:gd name="T25" fmla="*/ 112 h 724"/>
                <a:gd name="T26" fmla="*/ 55 w 724"/>
                <a:gd name="T27" fmla="*/ 47 h 724"/>
                <a:gd name="T28" fmla="*/ 0 w 724"/>
                <a:gd name="T29" fmla="*/ 18 h 724"/>
                <a:gd name="T30" fmla="*/ 5 w 724"/>
                <a:gd name="T31" fmla="*/ 0 h 724"/>
                <a:gd name="T32" fmla="*/ 68 w 724"/>
                <a:gd name="T33" fmla="*/ 34 h 724"/>
                <a:gd name="T34" fmla="*/ 105 w 724"/>
                <a:gd name="T35" fmla="*/ 107 h 724"/>
                <a:gd name="T36" fmla="*/ 137 w 724"/>
                <a:gd name="T37" fmla="*/ 172 h 724"/>
                <a:gd name="T38" fmla="*/ 202 w 724"/>
                <a:gd name="T39" fmla="*/ 204 h 724"/>
                <a:gd name="T40" fmla="*/ 275 w 724"/>
                <a:gd name="T41" fmla="*/ 241 h 724"/>
                <a:gd name="T42" fmla="*/ 312 w 724"/>
                <a:gd name="T43" fmla="*/ 314 h 724"/>
                <a:gd name="T44" fmla="*/ 344 w 724"/>
                <a:gd name="T45" fmla="*/ 379 h 724"/>
                <a:gd name="T46" fmla="*/ 410 w 724"/>
                <a:gd name="T47" fmla="*/ 411 h 724"/>
                <a:gd name="T48" fmla="*/ 483 w 724"/>
                <a:gd name="T49" fmla="*/ 448 h 724"/>
                <a:gd name="T50" fmla="*/ 519 w 724"/>
                <a:gd name="T51" fmla="*/ 521 h 724"/>
                <a:gd name="T52" fmla="*/ 552 w 724"/>
                <a:gd name="T53" fmla="*/ 586 h 724"/>
                <a:gd name="T54" fmla="*/ 617 w 724"/>
                <a:gd name="T55" fmla="*/ 618 h 724"/>
                <a:gd name="T56" fmla="*/ 690 w 724"/>
                <a:gd name="T57" fmla="*/ 655 h 724"/>
                <a:gd name="T58" fmla="*/ 724 w 724"/>
                <a:gd name="T59" fmla="*/ 719 h 724"/>
                <a:gd name="T60" fmla="*/ 706 w 724"/>
                <a:gd name="T61"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4" h="724">
                  <a:moveTo>
                    <a:pt x="706" y="724"/>
                  </a:moveTo>
                  <a:cubicBezTo>
                    <a:pt x="700" y="705"/>
                    <a:pt x="693" y="685"/>
                    <a:pt x="676" y="669"/>
                  </a:cubicBezTo>
                  <a:cubicBezTo>
                    <a:pt x="658" y="650"/>
                    <a:pt x="635" y="644"/>
                    <a:pt x="611" y="636"/>
                  </a:cubicBezTo>
                  <a:cubicBezTo>
                    <a:pt x="586" y="629"/>
                    <a:pt x="560" y="622"/>
                    <a:pt x="538" y="600"/>
                  </a:cubicBezTo>
                  <a:cubicBezTo>
                    <a:pt x="516" y="578"/>
                    <a:pt x="509" y="552"/>
                    <a:pt x="501" y="527"/>
                  </a:cubicBezTo>
                  <a:cubicBezTo>
                    <a:pt x="494" y="503"/>
                    <a:pt x="488" y="480"/>
                    <a:pt x="469" y="461"/>
                  </a:cubicBezTo>
                  <a:cubicBezTo>
                    <a:pt x="451" y="443"/>
                    <a:pt x="428" y="436"/>
                    <a:pt x="404" y="429"/>
                  </a:cubicBezTo>
                  <a:cubicBezTo>
                    <a:pt x="379" y="422"/>
                    <a:pt x="353" y="414"/>
                    <a:pt x="331" y="392"/>
                  </a:cubicBezTo>
                  <a:cubicBezTo>
                    <a:pt x="309" y="371"/>
                    <a:pt x="302" y="345"/>
                    <a:pt x="294" y="319"/>
                  </a:cubicBezTo>
                  <a:cubicBezTo>
                    <a:pt x="287" y="295"/>
                    <a:pt x="281" y="273"/>
                    <a:pt x="262" y="254"/>
                  </a:cubicBezTo>
                  <a:cubicBezTo>
                    <a:pt x="244" y="236"/>
                    <a:pt x="221" y="229"/>
                    <a:pt x="197" y="222"/>
                  </a:cubicBezTo>
                  <a:cubicBezTo>
                    <a:pt x="172" y="215"/>
                    <a:pt x="146" y="207"/>
                    <a:pt x="124" y="185"/>
                  </a:cubicBezTo>
                  <a:cubicBezTo>
                    <a:pt x="102" y="163"/>
                    <a:pt x="95" y="137"/>
                    <a:pt x="87" y="112"/>
                  </a:cubicBezTo>
                  <a:cubicBezTo>
                    <a:pt x="80" y="88"/>
                    <a:pt x="74" y="66"/>
                    <a:pt x="55" y="47"/>
                  </a:cubicBezTo>
                  <a:cubicBezTo>
                    <a:pt x="38" y="31"/>
                    <a:pt x="19" y="24"/>
                    <a:pt x="0" y="18"/>
                  </a:cubicBezTo>
                  <a:cubicBezTo>
                    <a:pt x="5" y="0"/>
                    <a:pt x="5" y="0"/>
                    <a:pt x="5" y="0"/>
                  </a:cubicBezTo>
                  <a:cubicBezTo>
                    <a:pt x="25" y="6"/>
                    <a:pt x="49" y="14"/>
                    <a:pt x="68" y="34"/>
                  </a:cubicBezTo>
                  <a:cubicBezTo>
                    <a:pt x="90" y="56"/>
                    <a:pt x="98" y="82"/>
                    <a:pt x="105" y="107"/>
                  </a:cubicBezTo>
                  <a:cubicBezTo>
                    <a:pt x="112" y="131"/>
                    <a:pt x="119" y="153"/>
                    <a:pt x="137" y="172"/>
                  </a:cubicBezTo>
                  <a:cubicBezTo>
                    <a:pt x="156" y="191"/>
                    <a:pt x="178" y="197"/>
                    <a:pt x="202" y="204"/>
                  </a:cubicBezTo>
                  <a:cubicBezTo>
                    <a:pt x="228" y="212"/>
                    <a:pt x="254" y="219"/>
                    <a:pt x="275" y="241"/>
                  </a:cubicBezTo>
                  <a:cubicBezTo>
                    <a:pt x="297" y="263"/>
                    <a:pt x="305" y="289"/>
                    <a:pt x="312" y="314"/>
                  </a:cubicBezTo>
                  <a:cubicBezTo>
                    <a:pt x="319" y="338"/>
                    <a:pt x="326" y="361"/>
                    <a:pt x="344" y="379"/>
                  </a:cubicBezTo>
                  <a:cubicBezTo>
                    <a:pt x="363" y="398"/>
                    <a:pt x="386" y="404"/>
                    <a:pt x="410" y="411"/>
                  </a:cubicBezTo>
                  <a:cubicBezTo>
                    <a:pt x="435" y="419"/>
                    <a:pt x="461" y="426"/>
                    <a:pt x="483" y="448"/>
                  </a:cubicBezTo>
                  <a:cubicBezTo>
                    <a:pt x="505" y="470"/>
                    <a:pt x="512" y="496"/>
                    <a:pt x="519" y="521"/>
                  </a:cubicBezTo>
                  <a:cubicBezTo>
                    <a:pt x="526" y="545"/>
                    <a:pt x="533" y="568"/>
                    <a:pt x="552" y="586"/>
                  </a:cubicBezTo>
                  <a:cubicBezTo>
                    <a:pt x="570" y="605"/>
                    <a:pt x="593" y="611"/>
                    <a:pt x="617" y="618"/>
                  </a:cubicBezTo>
                  <a:cubicBezTo>
                    <a:pt x="642" y="626"/>
                    <a:pt x="668" y="633"/>
                    <a:pt x="690" y="655"/>
                  </a:cubicBezTo>
                  <a:cubicBezTo>
                    <a:pt x="709" y="675"/>
                    <a:pt x="718" y="698"/>
                    <a:pt x="724" y="719"/>
                  </a:cubicBezTo>
                  <a:lnTo>
                    <a:pt x="706" y="7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3" name="íṥlîḍè"/>
            <p:cNvSpPr/>
            <p:nvPr/>
          </p:nvSpPr>
          <p:spPr bwMode="auto">
            <a:xfrm>
              <a:off x="3867150" y="3125787"/>
              <a:ext cx="2530475" cy="2530475"/>
            </a:xfrm>
            <a:custGeom>
              <a:avLst/>
              <a:gdLst>
                <a:gd name="T0" fmla="*/ 655 w 671"/>
                <a:gd name="T1" fmla="*/ 671 h 671"/>
                <a:gd name="T2" fmla="*/ 641 w 671"/>
                <a:gd name="T3" fmla="*/ 652 h 671"/>
                <a:gd name="T4" fmla="*/ 576 w 671"/>
                <a:gd name="T5" fmla="*/ 620 h 671"/>
                <a:gd name="T6" fmla="*/ 503 w 671"/>
                <a:gd name="T7" fmla="*/ 583 h 671"/>
                <a:gd name="T8" fmla="*/ 466 w 671"/>
                <a:gd name="T9" fmla="*/ 510 h 671"/>
                <a:gd name="T10" fmla="*/ 433 w 671"/>
                <a:gd name="T11" fmla="*/ 445 h 671"/>
                <a:gd name="T12" fmla="*/ 368 w 671"/>
                <a:gd name="T13" fmla="*/ 413 h 671"/>
                <a:gd name="T14" fmla="*/ 295 w 671"/>
                <a:gd name="T15" fmla="*/ 376 h 671"/>
                <a:gd name="T16" fmla="*/ 258 w 671"/>
                <a:gd name="T17" fmla="*/ 303 h 671"/>
                <a:gd name="T18" fmla="*/ 226 w 671"/>
                <a:gd name="T19" fmla="*/ 238 h 671"/>
                <a:gd name="T20" fmla="*/ 161 w 671"/>
                <a:gd name="T21" fmla="*/ 206 h 671"/>
                <a:gd name="T22" fmla="*/ 88 w 671"/>
                <a:gd name="T23" fmla="*/ 169 h 671"/>
                <a:gd name="T24" fmla="*/ 51 w 671"/>
                <a:gd name="T25" fmla="*/ 96 h 671"/>
                <a:gd name="T26" fmla="*/ 19 w 671"/>
                <a:gd name="T27" fmla="*/ 31 h 671"/>
                <a:gd name="T28" fmla="*/ 0 w 671"/>
                <a:gd name="T29" fmla="*/ 17 h 671"/>
                <a:gd name="T30" fmla="*/ 10 w 671"/>
                <a:gd name="T31" fmla="*/ 0 h 671"/>
                <a:gd name="T32" fmla="*/ 32 w 671"/>
                <a:gd name="T33" fmla="*/ 18 h 671"/>
                <a:gd name="T34" fmla="*/ 69 w 671"/>
                <a:gd name="T35" fmla="*/ 91 h 671"/>
                <a:gd name="T36" fmla="*/ 101 w 671"/>
                <a:gd name="T37" fmla="*/ 156 h 671"/>
                <a:gd name="T38" fmla="*/ 167 w 671"/>
                <a:gd name="T39" fmla="*/ 188 h 671"/>
                <a:gd name="T40" fmla="*/ 240 w 671"/>
                <a:gd name="T41" fmla="*/ 225 h 671"/>
                <a:gd name="T42" fmla="*/ 276 w 671"/>
                <a:gd name="T43" fmla="*/ 298 h 671"/>
                <a:gd name="T44" fmla="*/ 309 w 671"/>
                <a:gd name="T45" fmla="*/ 363 h 671"/>
                <a:gd name="T46" fmla="*/ 374 w 671"/>
                <a:gd name="T47" fmla="*/ 395 h 671"/>
                <a:gd name="T48" fmla="*/ 447 w 671"/>
                <a:gd name="T49" fmla="*/ 432 h 671"/>
                <a:gd name="T50" fmla="*/ 484 w 671"/>
                <a:gd name="T51" fmla="*/ 505 h 671"/>
                <a:gd name="T52" fmla="*/ 516 w 671"/>
                <a:gd name="T53" fmla="*/ 570 h 671"/>
                <a:gd name="T54" fmla="*/ 581 w 671"/>
                <a:gd name="T55" fmla="*/ 602 h 671"/>
                <a:gd name="T56" fmla="*/ 654 w 671"/>
                <a:gd name="T57" fmla="*/ 639 h 671"/>
                <a:gd name="T58" fmla="*/ 671 w 671"/>
                <a:gd name="T59" fmla="*/ 662 h 671"/>
                <a:gd name="T60" fmla="*/ 655 w 671"/>
                <a:gd name="T61"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1" h="671">
                  <a:moveTo>
                    <a:pt x="655" y="671"/>
                  </a:moveTo>
                  <a:cubicBezTo>
                    <a:pt x="651" y="664"/>
                    <a:pt x="646" y="658"/>
                    <a:pt x="641" y="652"/>
                  </a:cubicBezTo>
                  <a:cubicBezTo>
                    <a:pt x="622" y="634"/>
                    <a:pt x="600" y="627"/>
                    <a:pt x="576" y="620"/>
                  </a:cubicBezTo>
                  <a:cubicBezTo>
                    <a:pt x="550" y="613"/>
                    <a:pt x="524" y="605"/>
                    <a:pt x="503" y="583"/>
                  </a:cubicBezTo>
                  <a:cubicBezTo>
                    <a:pt x="481" y="562"/>
                    <a:pt x="473" y="536"/>
                    <a:pt x="466" y="510"/>
                  </a:cubicBezTo>
                  <a:cubicBezTo>
                    <a:pt x="459" y="486"/>
                    <a:pt x="452" y="464"/>
                    <a:pt x="433" y="445"/>
                  </a:cubicBezTo>
                  <a:cubicBezTo>
                    <a:pt x="415" y="427"/>
                    <a:pt x="392" y="420"/>
                    <a:pt x="368" y="413"/>
                  </a:cubicBezTo>
                  <a:cubicBezTo>
                    <a:pt x="343" y="406"/>
                    <a:pt x="317" y="398"/>
                    <a:pt x="295" y="376"/>
                  </a:cubicBezTo>
                  <a:cubicBezTo>
                    <a:pt x="273" y="354"/>
                    <a:pt x="266" y="328"/>
                    <a:pt x="258" y="303"/>
                  </a:cubicBezTo>
                  <a:cubicBezTo>
                    <a:pt x="251" y="279"/>
                    <a:pt x="245" y="257"/>
                    <a:pt x="226" y="238"/>
                  </a:cubicBezTo>
                  <a:cubicBezTo>
                    <a:pt x="208" y="220"/>
                    <a:pt x="185" y="213"/>
                    <a:pt x="161" y="206"/>
                  </a:cubicBezTo>
                  <a:cubicBezTo>
                    <a:pt x="136" y="199"/>
                    <a:pt x="110" y="191"/>
                    <a:pt x="88" y="169"/>
                  </a:cubicBezTo>
                  <a:cubicBezTo>
                    <a:pt x="66" y="147"/>
                    <a:pt x="59" y="121"/>
                    <a:pt x="51" y="96"/>
                  </a:cubicBezTo>
                  <a:cubicBezTo>
                    <a:pt x="44" y="72"/>
                    <a:pt x="38" y="50"/>
                    <a:pt x="19" y="31"/>
                  </a:cubicBezTo>
                  <a:cubicBezTo>
                    <a:pt x="14" y="25"/>
                    <a:pt x="8" y="21"/>
                    <a:pt x="0" y="17"/>
                  </a:cubicBezTo>
                  <a:cubicBezTo>
                    <a:pt x="10" y="0"/>
                    <a:pt x="10" y="0"/>
                    <a:pt x="10" y="0"/>
                  </a:cubicBezTo>
                  <a:cubicBezTo>
                    <a:pt x="18" y="5"/>
                    <a:pt x="26" y="11"/>
                    <a:pt x="32" y="18"/>
                  </a:cubicBezTo>
                  <a:cubicBezTo>
                    <a:pt x="54" y="40"/>
                    <a:pt x="62" y="66"/>
                    <a:pt x="69" y="91"/>
                  </a:cubicBezTo>
                  <a:cubicBezTo>
                    <a:pt x="76" y="115"/>
                    <a:pt x="83" y="137"/>
                    <a:pt x="101" y="156"/>
                  </a:cubicBezTo>
                  <a:cubicBezTo>
                    <a:pt x="120" y="174"/>
                    <a:pt x="143" y="181"/>
                    <a:pt x="167" y="188"/>
                  </a:cubicBezTo>
                  <a:cubicBezTo>
                    <a:pt x="192" y="195"/>
                    <a:pt x="218" y="203"/>
                    <a:pt x="240" y="225"/>
                  </a:cubicBezTo>
                  <a:cubicBezTo>
                    <a:pt x="262" y="247"/>
                    <a:pt x="269" y="273"/>
                    <a:pt x="276" y="298"/>
                  </a:cubicBezTo>
                  <a:cubicBezTo>
                    <a:pt x="283" y="322"/>
                    <a:pt x="290" y="344"/>
                    <a:pt x="309" y="363"/>
                  </a:cubicBezTo>
                  <a:cubicBezTo>
                    <a:pt x="327" y="382"/>
                    <a:pt x="350" y="388"/>
                    <a:pt x="374" y="395"/>
                  </a:cubicBezTo>
                  <a:cubicBezTo>
                    <a:pt x="399" y="403"/>
                    <a:pt x="425" y="410"/>
                    <a:pt x="447" y="432"/>
                  </a:cubicBezTo>
                  <a:cubicBezTo>
                    <a:pt x="469" y="454"/>
                    <a:pt x="476" y="480"/>
                    <a:pt x="484" y="505"/>
                  </a:cubicBezTo>
                  <a:cubicBezTo>
                    <a:pt x="491" y="529"/>
                    <a:pt x="497" y="552"/>
                    <a:pt x="516" y="570"/>
                  </a:cubicBezTo>
                  <a:cubicBezTo>
                    <a:pt x="534" y="589"/>
                    <a:pt x="557" y="595"/>
                    <a:pt x="581" y="602"/>
                  </a:cubicBezTo>
                  <a:cubicBezTo>
                    <a:pt x="606" y="610"/>
                    <a:pt x="632" y="617"/>
                    <a:pt x="654" y="639"/>
                  </a:cubicBezTo>
                  <a:cubicBezTo>
                    <a:pt x="661" y="646"/>
                    <a:pt x="666" y="653"/>
                    <a:pt x="671" y="662"/>
                  </a:cubicBezTo>
                  <a:lnTo>
                    <a:pt x="655" y="6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4" name="ïṩlîḋé"/>
            <p:cNvSpPr/>
            <p:nvPr/>
          </p:nvSpPr>
          <p:spPr bwMode="auto">
            <a:xfrm>
              <a:off x="3854450" y="3441700"/>
              <a:ext cx="2230438" cy="2230438"/>
            </a:xfrm>
            <a:custGeom>
              <a:avLst/>
              <a:gdLst>
                <a:gd name="T0" fmla="*/ 582 w 591"/>
                <a:gd name="T1" fmla="*/ 591 h 591"/>
                <a:gd name="T2" fmla="*/ 540 w 591"/>
                <a:gd name="T3" fmla="*/ 575 h 591"/>
                <a:gd name="T4" fmla="*/ 467 w 591"/>
                <a:gd name="T5" fmla="*/ 538 h 591"/>
                <a:gd name="T6" fmla="*/ 430 w 591"/>
                <a:gd name="T7" fmla="*/ 465 h 591"/>
                <a:gd name="T8" fmla="*/ 398 w 591"/>
                <a:gd name="T9" fmla="*/ 400 h 591"/>
                <a:gd name="T10" fmla="*/ 333 w 591"/>
                <a:gd name="T11" fmla="*/ 368 h 591"/>
                <a:gd name="T12" fmla="*/ 260 w 591"/>
                <a:gd name="T13" fmla="*/ 331 h 591"/>
                <a:gd name="T14" fmla="*/ 223 w 591"/>
                <a:gd name="T15" fmla="*/ 258 h 591"/>
                <a:gd name="T16" fmla="*/ 190 w 591"/>
                <a:gd name="T17" fmla="*/ 193 h 591"/>
                <a:gd name="T18" fmla="*/ 125 w 591"/>
                <a:gd name="T19" fmla="*/ 161 h 591"/>
                <a:gd name="T20" fmla="*/ 52 w 591"/>
                <a:gd name="T21" fmla="*/ 124 h 591"/>
                <a:gd name="T22" fmla="*/ 15 w 591"/>
                <a:gd name="T23" fmla="*/ 51 h 591"/>
                <a:gd name="T24" fmla="*/ 0 w 591"/>
                <a:gd name="T25" fmla="*/ 9 h 591"/>
                <a:gd name="T26" fmla="*/ 17 w 591"/>
                <a:gd name="T27" fmla="*/ 0 h 591"/>
                <a:gd name="T28" fmla="*/ 33 w 591"/>
                <a:gd name="T29" fmla="*/ 46 h 591"/>
                <a:gd name="T30" fmla="*/ 66 w 591"/>
                <a:gd name="T31" fmla="*/ 111 h 591"/>
                <a:gd name="T32" fmla="*/ 131 w 591"/>
                <a:gd name="T33" fmla="*/ 143 h 591"/>
                <a:gd name="T34" fmla="*/ 204 w 591"/>
                <a:gd name="T35" fmla="*/ 180 h 591"/>
                <a:gd name="T36" fmla="*/ 241 w 591"/>
                <a:gd name="T37" fmla="*/ 253 h 591"/>
                <a:gd name="T38" fmla="*/ 273 w 591"/>
                <a:gd name="T39" fmla="*/ 318 h 591"/>
                <a:gd name="T40" fmla="*/ 338 w 591"/>
                <a:gd name="T41" fmla="*/ 350 h 591"/>
                <a:gd name="T42" fmla="*/ 411 w 591"/>
                <a:gd name="T43" fmla="*/ 387 h 591"/>
                <a:gd name="T44" fmla="*/ 448 w 591"/>
                <a:gd name="T45" fmla="*/ 460 h 591"/>
                <a:gd name="T46" fmla="*/ 480 w 591"/>
                <a:gd name="T47" fmla="*/ 525 h 591"/>
                <a:gd name="T48" fmla="*/ 545 w 591"/>
                <a:gd name="T49" fmla="*/ 557 h 591"/>
                <a:gd name="T50" fmla="*/ 591 w 591"/>
                <a:gd name="T51" fmla="*/ 574 h 591"/>
                <a:gd name="T52" fmla="*/ 582 w 591"/>
                <a:gd name="T53" fmla="*/ 59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1" h="591">
                  <a:moveTo>
                    <a:pt x="582" y="591"/>
                  </a:moveTo>
                  <a:cubicBezTo>
                    <a:pt x="569" y="584"/>
                    <a:pt x="555" y="580"/>
                    <a:pt x="540" y="575"/>
                  </a:cubicBezTo>
                  <a:cubicBezTo>
                    <a:pt x="515" y="568"/>
                    <a:pt x="489" y="560"/>
                    <a:pt x="467" y="538"/>
                  </a:cubicBezTo>
                  <a:cubicBezTo>
                    <a:pt x="445" y="516"/>
                    <a:pt x="437" y="490"/>
                    <a:pt x="430" y="465"/>
                  </a:cubicBezTo>
                  <a:cubicBezTo>
                    <a:pt x="423" y="441"/>
                    <a:pt x="416" y="419"/>
                    <a:pt x="398" y="400"/>
                  </a:cubicBezTo>
                  <a:cubicBezTo>
                    <a:pt x="379" y="382"/>
                    <a:pt x="357" y="375"/>
                    <a:pt x="333" y="368"/>
                  </a:cubicBezTo>
                  <a:cubicBezTo>
                    <a:pt x="307" y="361"/>
                    <a:pt x="281" y="353"/>
                    <a:pt x="260" y="331"/>
                  </a:cubicBezTo>
                  <a:cubicBezTo>
                    <a:pt x="238" y="309"/>
                    <a:pt x="230" y="283"/>
                    <a:pt x="223" y="258"/>
                  </a:cubicBezTo>
                  <a:cubicBezTo>
                    <a:pt x="216" y="234"/>
                    <a:pt x="209" y="212"/>
                    <a:pt x="190" y="193"/>
                  </a:cubicBezTo>
                  <a:cubicBezTo>
                    <a:pt x="172" y="174"/>
                    <a:pt x="149" y="168"/>
                    <a:pt x="125" y="161"/>
                  </a:cubicBezTo>
                  <a:cubicBezTo>
                    <a:pt x="100" y="153"/>
                    <a:pt x="74" y="146"/>
                    <a:pt x="52" y="124"/>
                  </a:cubicBezTo>
                  <a:cubicBezTo>
                    <a:pt x="30" y="102"/>
                    <a:pt x="23" y="76"/>
                    <a:pt x="15" y="51"/>
                  </a:cubicBezTo>
                  <a:cubicBezTo>
                    <a:pt x="11" y="36"/>
                    <a:pt x="7" y="22"/>
                    <a:pt x="0" y="9"/>
                  </a:cubicBezTo>
                  <a:cubicBezTo>
                    <a:pt x="17" y="0"/>
                    <a:pt x="17" y="0"/>
                    <a:pt x="17" y="0"/>
                  </a:cubicBezTo>
                  <a:cubicBezTo>
                    <a:pt x="24" y="15"/>
                    <a:pt x="29" y="30"/>
                    <a:pt x="33" y="46"/>
                  </a:cubicBezTo>
                  <a:cubicBezTo>
                    <a:pt x="40" y="70"/>
                    <a:pt x="47" y="92"/>
                    <a:pt x="66" y="111"/>
                  </a:cubicBezTo>
                  <a:cubicBezTo>
                    <a:pt x="84" y="129"/>
                    <a:pt x="107" y="136"/>
                    <a:pt x="131" y="143"/>
                  </a:cubicBezTo>
                  <a:cubicBezTo>
                    <a:pt x="156" y="150"/>
                    <a:pt x="182" y="158"/>
                    <a:pt x="204" y="180"/>
                  </a:cubicBezTo>
                  <a:cubicBezTo>
                    <a:pt x="226" y="202"/>
                    <a:pt x="233" y="228"/>
                    <a:pt x="241" y="253"/>
                  </a:cubicBezTo>
                  <a:cubicBezTo>
                    <a:pt x="248" y="277"/>
                    <a:pt x="254" y="299"/>
                    <a:pt x="273" y="318"/>
                  </a:cubicBezTo>
                  <a:cubicBezTo>
                    <a:pt x="291" y="336"/>
                    <a:pt x="314" y="343"/>
                    <a:pt x="338" y="350"/>
                  </a:cubicBezTo>
                  <a:cubicBezTo>
                    <a:pt x="363" y="357"/>
                    <a:pt x="389" y="365"/>
                    <a:pt x="411" y="387"/>
                  </a:cubicBezTo>
                  <a:cubicBezTo>
                    <a:pt x="433" y="409"/>
                    <a:pt x="440" y="435"/>
                    <a:pt x="448" y="460"/>
                  </a:cubicBezTo>
                  <a:cubicBezTo>
                    <a:pt x="455" y="484"/>
                    <a:pt x="461" y="506"/>
                    <a:pt x="480" y="525"/>
                  </a:cubicBezTo>
                  <a:cubicBezTo>
                    <a:pt x="498" y="544"/>
                    <a:pt x="521" y="550"/>
                    <a:pt x="545" y="557"/>
                  </a:cubicBezTo>
                  <a:cubicBezTo>
                    <a:pt x="560" y="562"/>
                    <a:pt x="576" y="566"/>
                    <a:pt x="591" y="574"/>
                  </a:cubicBezTo>
                  <a:lnTo>
                    <a:pt x="582" y="5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5" name="íšḻíḓè"/>
            <p:cNvSpPr/>
            <p:nvPr/>
          </p:nvSpPr>
          <p:spPr bwMode="auto">
            <a:xfrm>
              <a:off x="3854450" y="3956050"/>
              <a:ext cx="1712913" cy="1711325"/>
            </a:xfrm>
            <a:custGeom>
              <a:avLst/>
              <a:gdLst>
                <a:gd name="T0" fmla="*/ 444 w 454"/>
                <a:gd name="T1" fmla="*/ 454 h 454"/>
                <a:gd name="T2" fmla="*/ 428 w 454"/>
                <a:gd name="T3" fmla="*/ 441 h 454"/>
                <a:gd name="T4" fmla="*/ 391 w 454"/>
                <a:gd name="T5" fmla="*/ 368 h 454"/>
                <a:gd name="T6" fmla="*/ 359 w 454"/>
                <a:gd name="T7" fmla="*/ 303 h 454"/>
                <a:gd name="T8" fmla="*/ 294 w 454"/>
                <a:gd name="T9" fmla="*/ 271 h 454"/>
                <a:gd name="T10" fmla="*/ 221 w 454"/>
                <a:gd name="T11" fmla="*/ 234 h 454"/>
                <a:gd name="T12" fmla="*/ 184 w 454"/>
                <a:gd name="T13" fmla="*/ 161 h 454"/>
                <a:gd name="T14" fmla="*/ 152 w 454"/>
                <a:gd name="T15" fmla="*/ 96 h 454"/>
                <a:gd name="T16" fmla="*/ 87 w 454"/>
                <a:gd name="T17" fmla="*/ 64 h 454"/>
                <a:gd name="T18" fmla="*/ 14 w 454"/>
                <a:gd name="T19" fmla="*/ 27 h 454"/>
                <a:gd name="T20" fmla="*/ 0 w 454"/>
                <a:gd name="T21" fmla="*/ 11 h 454"/>
                <a:gd name="T22" fmla="*/ 16 w 454"/>
                <a:gd name="T23" fmla="*/ 0 h 454"/>
                <a:gd name="T24" fmla="*/ 27 w 454"/>
                <a:gd name="T25" fmla="*/ 14 h 454"/>
                <a:gd name="T26" fmla="*/ 92 w 454"/>
                <a:gd name="T27" fmla="*/ 46 h 454"/>
                <a:gd name="T28" fmla="*/ 165 w 454"/>
                <a:gd name="T29" fmla="*/ 83 h 454"/>
                <a:gd name="T30" fmla="*/ 202 w 454"/>
                <a:gd name="T31" fmla="*/ 156 h 454"/>
                <a:gd name="T32" fmla="*/ 234 w 454"/>
                <a:gd name="T33" fmla="*/ 221 h 454"/>
                <a:gd name="T34" fmla="*/ 299 w 454"/>
                <a:gd name="T35" fmla="*/ 253 h 454"/>
                <a:gd name="T36" fmla="*/ 372 w 454"/>
                <a:gd name="T37" fmla="*/ 290 h 454"/>
                <a:gd name="T38" fmla="*/ 409 w 454"/>
                <a:gd name="T39" fmla="*/ 363 h 454"/>
                <a:gd name="T40" fmla="*/ 441 w 454"/>
                <a:gd name="T41" fmla="*/ 428 h 454"/>
                <a:gd name="T42" fmla="*/ 454 w 454"/>
                <a:gd name="T43" fmla="*/ 439 h 454"/>
                <a:gd name="T44" fmla="*/ 444 w 454"/>
                <a:gd name="T4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454">
                  <a:moveTo>
                    <a:pt x="444" y="454"/>
                  </a:moveTo>
                  <a:cubicBezTo>
                    <a:pt x="438" y="450"/>
                    <a:pt x="433" y="446"/>
                    <a:pt x="428" y="441"/>
                  </a:cubicBezTo>
                  <a:cubicBezTo>
                    <a:pt x="406" y="419"/>
                    <a:pt x="398" y="393"/>
                    <a:pt x="391" y="368"/>
                  </a:cubicBezTo>
                  <a:cubicBezTo>
                    <a:pt x="384" y="344"/>
                    <a:pt x="377" y="322"/>
                    <a:pt x="359" y="303"/>
                  </a:cubicBezTo>
                  <a:cubicBezTo>
                    <a:pt x="340" y="284"/>
                    <a:pt x="318" y="278"/>
                    <a:pt x="294" y="271"/>
                  </a:cubicBezTo>
                  <a:cubicBezTo>
                    <a:pt x="269" y="263"/>
                    <a:pt x="243" y="256"/>
                    <a:pt x="221" y="234"/>
                  </a:cubicBezTo>
                  <a:cubicBezTo>
                    <a:pt x="199" y="212"/>
                    <a:pt x="191" y="186"/>
                    <a:pt x="184" y="161"/>
                  </a:cubicBezTo>
                  <a:cubicBezTo>
                    <a:pt x="177" y="137"/>
                    <a:pt x="170" y="114"/>
                    <a:pt x="152" y="96"/>
                  </a:cubicBezTo>
                  <a:cubicBezTo>
                    <a:pt x="133" y="77"/>
                    <a:pt x="111" y="71"/>
                    <a:pt x="87" y="64"/>
                  </a:cubicBezTo>
                  <a:cubicBezTo>
                    <a:pt x="61" y="56"/>
                    <a:pt x="35" y="49"/>
                    <a:pt x="14" y="27"/>
                  </a:cubicBezTo>
                  <a:cubicBezTo>
                    <a:pt x="9" y="22"/>
                    <a:pt x="4" y="17"/>
                    <a:pt x="0" y="11"/>
                  </a:cubicBezTo>
                  <a:cubicBezTo>
                    <a:pt x="16" y="0"/>
                    <a:pt x="16" y="0"/>
                    <a:pt x="16" y="0"/>
                  </a:cubicBezTo>
                  <a:cubicBezTo>
                    <a:pt x="19" y="5"/>
                    <a:pt x="23" y="10"/>
                    <a:pt x="27" y="14"/>
                  </a:cubicBezTo>
                  <a:cubicBezTo>
                    <a:pt x="45" y="32"/>
                    <a:pt x="68" y="39"/>
                    <a:pt x="92" y="46"/>
                  </a:cubicBezTo>
                  <a:cubicBezTo>
                    <a:pt x="117" y="53"/>
                    <a:pt x="143" y="61"/>
                    <a:pt x="165" y="83"/>
                  </a:cubicBezTo>
                  <a:cubicBezTo>
                    <a:pt x="187" y="105"/>
                    <a:pt x="194" y="131"/>
                    <a:pt x="202" y="156"/>
                  </a:cubicBezTo>
                  <a:cubicBezTo>
                    <a:pt x="209" y="180"/>
                    <a:pt x="215" y="202"/>
                    <a:pt x="234" y="221"/>
                  </a:cubicBezTo>
                  <a:cubicBezTo>
                    <a:pt x="252" y="239"/>
                    <a:pt x="275" y="246"/>
                    <a:pt x="299" y="253"/>
                  </a:cubicBezTo>
                  <a:cubicBezTo>
                    <a:pt x="324" y="260"/>
                    <a:pt x="350" y="268"/>
                    <a:pt x="372" y="290"/>
                  </a:cubicBezTo>
                  <a:cubicBezTo>
                    <a:pt x="394" y="312"/>
                    <a:pt x="402" y="338"/>
                    <a:pt x="409" y="363"/>
                  </a:cubicBezTo>
                  <a:cubicBezTo>
                    <a:pt x="416" y="387"/>
                    <a:pt x="423" y="409"/>
                    <a:pt x="441" y="428"/>
                  </a:cubicBezTo>
                  <a:cubicBezTo>
                    <a:pt x="445" y="432"/>
                    <a:pt x="449" y="435"/>
                    <a:pt x="454" y="439"/>
                  </a:cubicBezTo>
                  <a:lnTo>
                    <a:pt x="444" y="4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6" name="îSḷídé"/>
            <p:cNvSpPr/>
            <p:nvPr/>
          </p:nvSpPr>
          <p:spPr bwMode="auto">
            <a:xfrm>
              <a:off x="3870325" y="4219575"/>
              <a:ext cx="1436688" cy="1436688"/>
            </a:xfrm>
            <a:custGeom>
              <a:avLst/>
              <a:gdLst>
                <a:gd name="T0" fmla="*/ 364 w 381"/>
                <a:gd name="T1" fmla="*/ 381 h 381"/>
                <a:gd name="T2" fmla="*/ 348 w 381"/>
                <a:gd name="T3" fmla="*/ 337 h 381"/>
                <a:gd name="T4" fmla="*/ 316 w 381"/>
                <a:gd name="T5" fmla="*/ 272 h 381"/>
                <a:gd name="T6" fmla="*/ 251 w 381"/>
                <a:gd name="T7" fmla="*/ 240 h 381"/>
                <a:gd name="T8" fmla="*/ 178 w 381"/>
                <a:gd name="T9" fmla="*/ 203 h 381"/>
                <a:gd name="T10" fmla="*/ 141 w 381"/>
                <a:gd name="T11" fmla="*/ 130 h 381"/>
                <a:gd name="T12" fmla="*/ 109 w 381"/>
                <a:gd name="T13" fmla="*/ 65 h 381"/>
                <a:gd name="T14" fmla="*/ 44 w 381"/>
                <a:gd name="T15" fmla="*/ 33 h 381"/>
                <a:gd name="T16" fmla="*/ 0 w 381"/>
                <a:gd name="T17" fmla="*/ 17 h 381"/>
                <a:gd name="T18" fmla="*/ 8 w 381"/>
                <a:gd name="T19" fmla="*/ 0 h 381"/>
                <a:gd name="T20" fmla="*/ 49 w 381"/>
                <a:gd name="T21" fmla="*/ 15 h 381"/>
                <a:gd name="T22" fmla="*/ 122 w 381"/>
                <a:gd name="T23" fmla="*/ 51 h 381"/>
                <a:gd name="T24" fmla="*/ 159 w 381"/>
                <a:gd name="T25" fmla="*/ 124 h 381"/>
                <a:gd name="T26" fmla="*/ 191 w 381"/>
                <a:gd name="T27" fmla="*/ 190 h 381"/>
                <a:gd name="T28" fmla="*/ 256 w 381"/>
                <a:gd name="T29" fmla="*/ 222 h 381"/>
                <a:gd name="T30" fmla="*/ 329 w 381"/>
                <a:gd name="T31" fmla="*/ 259 h 381"/>
                <a:gd name="T32" fmla="*/ 366 w 381"/>
                <a:gd name="T33" fmla="*/ 332 h 381"/>
                <a:gd name="T34" fmla="*/ 381 w 381"/>
                <a:gd name="T35" fmla="*/ 372 h 381"/>
                <a:gd name="T36" fmla="*/ 364 w 381"/>
                <a:gd name="T37"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 h="381">
                  <a:moveTo>
                    <a:pt x="364" y="381"/>
                  </a:moveTo>
                  <a:cubicBezTo>
                    <a:pt x="357" y="366"/>
                    <a:pt x="352" y="351"/>
                    <a:pt x="348" y="337"/>
                  </a:cubicBezTo>
                  <a:cubicBezTo>
                    <a:pt x="341" y="313"/>
                    <a:pt x="334" y="290"/>
                    <a:pt x="316" y="272"/>
                  </a:cubicBezTo>
                  <a:cubicBezTo>
                    <a:pt x="297" y="253"/>
                    <a:pt x="275" y="247"/>
                    <a:pt x="251" y="240"/>
                  </a:cubicBezTo>
                  <a:cubicBezTo>
                    <a:pt x="226" y="232"/>
                    <a:pt x="200" y="225"/>
                    <a:pt x="178" y="203"/>
                  </a:cubicBezTo>
                  <a:cubicBezTo>
                    <a:pt x="156" y="181"/>
                    <a:pt x="148" y="155"/>
                    <a:pt x="141" y="130"/>
                  </a:cubicBezTo>
                  <a:cubicBezTo>
                    <a:pt x="134" y="106"/>
                    <a:pt x="127" y="83"/>
                    <a:pt x="109" y="65"/>
                  </a:cubicBezTo>
                  <a:cubicBezTo>
                    <a:pt x="90" y="46"/>
                    <a:pt x="68" y="40"/>
                    <a:pt x="44" y="33"/>
                  </a:cubicBezTo>
                  <a:cubicBezTo>
                    <a:pt x="29" y="28"/>
                    <a:pt x="14" y="24"/>
                    <a:pt x="0" y="17"/>
                  </a:cubicBezTo>
                  <a:cubicBezTo>
                    <a:pt x="8" y="0"/>
                    <a:pt x="8" y="0"/>
                    <a:pt x="8" y="0"/>
                  </a:cubicBezTo>
                  <a:cubicBezTo>
                    <a:pt x="21" y="6"/>
                    <a:pt x="35" y="10"/>
                    <a:pt x="49" y="15"/>
                  </a:cubicBezTo>
                  <a:cubicBezTo>
                    <a:pt x="74" y="22"/>
                    <a:pt x="100" y="30"/>
                    <a:pt x="122" y="51"/>
                  </a:cubicBezTo>
                  <a:cubicBezTo>
                    <a:pt x="144" y="73"/>
                    <a:pt x="152" y="99"/>
                    <a:pt x="159" y="124"/>
                  </a:cubicBezTo>
                  <a:cubicBezTo>
                    <a:pt x="166" y="148"/>
                    <a:pt x="173" y="171"/>
                    <a:pt x="191" y="190"/>
                  </a:cubicBezTo>
                  <a:cubicBezTo>
                    <a:pt x="210" y="208"/>
                    <a:pt x="232" y="215"/>
                    <a:pt x="256" y="222"/>
                  </a:cubicBezTo>
                  <a:cubicBezTo>
                    <a:pt x="281" y="229"/>
                    <a:pt x="307" y="237"/>
                    <a:pt x="329" y="259"/>
                  </a:cubicBezTo>
                  <a:cubicBezTo>
                    <a:pt x="351" y="281"/>
                    <a:pt x="359" y="307"/>
                    <a:pt x="366" y="332"/>
                  </a:cubicBezTo>
                  <a:cubicBezTo>
                    <a:pt x="370" y="346"/>
                    <a:pt x="374" y="359"/>
                    <a:pt x="381" y="372"/>
                  </a:cubicBezTo>
                  <a:lnTo>
                    <a:pt x="364" y="3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7" name="íşľïḍê"/>
            <p:cNvSpPr/>
            <p:nvPr/>
          </p:nvSpPr>
          <p:spPr bwMode="auto">
            <a:xfrm>
              <a:off x="3878263" y="4416425"/>
              <a:ext cx="1228725" cy="1233488"/>
            </a:xfrm>
            <a:custGeom>
              <a:avLst/>
              <a:gdLst>
                <a:gd name="T0" fmla="*/ 308 w 326"/>
                <a:gd name="T1" fmla="*/ 327 h 327"/>
                <a:gd name="T2" fmla="*/ 307 w 326"/>
                <a:gd name="T3" fmla="*/ 324 h 327"/>
                <a:gd name="T4" fmla="*/ 275 w 326"/>
                <a:gd name="T5" fmla="*/ 259 h 327"/>
                <a:gd name="T6" fmla="*/ 210 w 326"/>
                <a:gd name="T7" fmla="*/ 227 h 327"/>
                <a:gd name="T8" fmla="*/ 137 w 326"/>
                <a:gd name="T9" fmla="*/ 190 h 327"/>
                <a:gd name="T10" fmla="*/ 100 w 326"/>
                <a:gd name="T11" fmla="*/ 117 h 327"/>
                <a:gd name="T12" fmla="*/ 68 w 326"/>
                <a:gd name="T13" fmla="*/ 52 h 327"/>
                <a:gd name="T14" fmla="*/ 3 w 326"/>
                <a:gd name="T15" fmla="*/ 19 h 327"/>
                <a:gd name="T16" fmla="*/ 0 w 326"/>
                <a:gd name="T17" fmla="*/ 18 h 327"/>
                <a:gd name="T18" fmla="*/ 5 w 326"/>
                <a:gd name="T19" fmla="*/ 0 h 327"/>
                <a:gd name="T20" fmla="*/ 8 w 326"/>
                <a:gd name="T21" fmla="*/ 1 h 327"/>
                <a:gd name="T22" fmla="*/ 81 w 326"/>
                <a:gd name="T23" fmla="*/ 38 h 327"/>
                <a:gd name="T24" fmla="*/ 118 w 326"/>
                <a:gd name="T25" fmla="*/ 111 h 327"/>
                <a:gd name="T26" fmla="*/ 150 w 326"/>
                <a:gd name="T27" fmla="*/ 176 h 327"/>
                <a:gd name="T28" fmla="*/ 215 w 326"/>
                <a:gd name="T29" fmla="*/ 209 h 327"/>
                <a:gd name="T30" fmla="*/ 288 w 326"/>
                <a:gd name="T31" fmla="*/ 245 h 327"/>
                <a:gd name="T32" fmla="*/ 325 w 326"/>
                <a:gd name="T33" fmla="*/ 318 h 327"/>
                <a:gd name="T34" fmla="*/ 326 w 326"/>
                <a:gd name="T35" fmla="*/ 322 h 327"/>
                <a:gd name="T36" fmla="*/ 308 w 326"/>
                <a:gd name="T3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327">
                  <a:moveTo>
                    <a:pt x="308" y="327"/>
                  </a:moveTo>
                  <a:cubicBezTo>
                    <a:pt x="307" y="324"/>
                    <a:pt x="307" y="324"/>
                    <a:pt x="307" y="324"/>
                  </a:cubicBezTo>
                  <a:cubicBezTo>
                    <a:pt x="300" y="300"/>
                    <a:pt x="294" y="277"/>
                    <a:pt x="275" y="259"/>
                  </a:cubicBezTo>
                  <a:cubicBezTo>
                    <a:pt x="257" y="240"/>
                    <a:pt x="234" y="234"/>
                    <a:pt x="210" y="227"/>
                  </a:cubicBezTo>
                  <a:cubicBezTo>
                    <a:pt x="185" y="219"/>
                    <a:pt x="159" y="212"/>
                    <a:pt x="137" y="190"/>
                  </a:cubicBezTo>
                  <a:cubicBezTo>
                    <a:pt x="115" y="168"/>
                    <a:pt x="107" y="142"/>
                    <a:pt x="100" y="117"/>
                  </a:cubicBezTo>
                  <a:cubicBezTo>
                    <a:pt x="93" y="93"/>
                    <a:pt x="86" y="70"/>
                    <a:pt x="68" y="52"/>
                  </a:cubicBezTo>
                  <a:cubicBezTo>
                    <a:pt x="49" y="33"/>
                    <a:pt x="27" y="26"/>
                    <a:pt x="3" y="19"/>
                  </a:cubicBezTo>
                  <a:cubicBezTo>
                    <a:pt x="0" y="18"/>
                    <a:pt x="0" y="18"/>
                    <a:pt x="0" y="18"/>
                  </a:cubicBezTo>
                  <a:cubicBezTo>
                    <a:pt x="5" y="0"/>
                    <a:pt x="5" y="0"/>
                    <a:pt x="5" y="0"/>
                  </a:cubicBezTo>
                  <a:cubicBezTo>
                    <a:pt x="8" y="1"/>
                    <a:pt x="8" y="1"/>
                    <a:pt x="8" y="1"/>
                  </a:cubicBezTo>
                  <a:cubicBezTo>
                    <a:pt x="33" y="9"/>
                    <a:pt x="59" y="16"/>
                    <a:pt x="81" y="38"/>
                  </a:cubicBezTo>
                  <a:cubicBezTo>
                    <a:pt x="103" y="60"/>
                    <a:pt x="111" y="86"/>
                    <a:pt x="118" y="111"/>
                  </a:cubicBezTo>
                  <a:cubicBezTo>
                    <a:pt x="125" y="135"/>
                    <a:pt x="132" y="158"/>
                    <a:pt x="150" y="176"/>
                  </a:cubicBezTo>
                  <a:cubicBezTo>
                    <a:pt x="169" y="195"/>
                    <a:pt x="191" y="202"/>
                    <a:pt x="215" y="209"/>
                  </a:cubicBezTo>
                  <a:cubicBezTo>
                    <a:pt x="240" y="216"/>
                    <a:pt x="266" y="224"/>
                    <a:pt x="288" y="245"/>
                  </a:cubicBezTo>
                  <a:cubicBezTo>
                    <a:pt x="310" y="267"/>
                    <a:pt x="318" y="293"/>
                    <a:pt x="325" y="318"/>
                  </a:cubicBezTo>
                  <a:cubicBezTo>
                    <a:pt x="326" y="322"/>
                    <a:pt x="326" y="322"/>
                    <a:pt x="326" y="322"/>
                  </a:cubicBezTo>
                  <a:lnTo>
                    <a:pt x="308" y="3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8" name="iṩlïḓe"/>
            <p:cNvSpPr/>
            <p:nvPr/>
          </p:nvSpPr>
          <p:spPr bwMode="auto">
            <a:xfrm>
              <a:off x="3870325" y="4614862"/>
              <a:ext cx="1041400" cy="1038225"/>
            </a:xfrm>
            <a:custGeom>
              <a:avLst/>
              <a:gdLst>
                <a:gd name="T0" fmla="*/ 259 w 276"/>
                <a:gd name="T1" fmla="*/ 275 h 275"/>
                <a:gd name="T2" fmla="*/ 238 w 276"/>
                <a:gd name="T3" fmla="*/ 245 h 275"/>
                <a:gd name="T4" fmla="*/ 173 w 276"/>
                <a:gd name="T5" fmla="*/ 212 h 275"/>
                <a:gd name="T6" fmla="*/ 100 w 276"/>
                <a:gd name="T7" fmla="*/ 175 h 275"/>
                <a:gd name="T8" fmla="*/ 63 w 276"/>
                <a:gd name="T9" fmla="*/ 102 h 275"/>
                <a:gd name="T10" fmla="*/ 31 w 276"/>
                <a:gd name="T11" fmla="*/ 37 h 275"/>
                <a:gd name="T12" fmla="*/ 0 w 276"/>
                <a:gd name="T13" fmla="*/ 17 h 275"/>
                <a:gd name="T14" fmla="*/ 8 w 276"/>
                <a:gd name="T15" fmla="*/ 0 h 275"/>
                <a:gd name="T16" fmla="*/ 44 w 276"/>
                <a:gd name="T17" fmla="*/ 24 h 275"/>
                <a:gd name="T18" fmla="*/ 81 w 276"/>
                <a:gd name="T19" fmla="*/ 97 h 275"/>
                <a:gd name="T20" fmla="*/ 113 w 276"/>
                <a:gd name="T21" fmla="*/ 162 h 275"/>
                <a:gd name="T22" fmla="*/ 178 w 276"/>
                <a:gd name="T23" fmla="*/ 194 h 275"/>
                <a:gd name="T24" fmla="*/ 252 w 276"/>
                <a:gd name="T25" fmla="*/ 231 h 275"/>
                <a:gd name="T26" fmla="*/ 276 w 276"/>
                <a:gd name="T27" fmla="*/ 268 h 275"/>
                <a:gd name="T28" fmla="*/ 259 w 276"/>
                <a:gd name="T2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275">
                  <a:moveTo>
                    <a:pt x="259" y="275"/>
                  </a:moveTo>
                  <a:cubicBezTo>
                    <a:pt x="253" y="263"/>
                    <a:pt x="247" y="253"/>
                    <a:pt x="238" y="245"/>
                  </a:cubicBezTo>
                  <a:cubicBezTo>
                    <a:pt x="220" y="226"/>
                    <a:pt x="197" y="219"/>
                    <a:pt x="173" y="212"/>
                  </a:cubicBezTo>
                  <a:cubicBezTo>
                    <a:pt x="148" y="205"/>
                    <a:pt x="122" y="197"/>
                    <a:pt x="100" y="175"/>
                  </a:cubicBezTo>
                  <a:cubicBezTo>
                    <a:pt x="78" y="154"/>
                    <a:pt x="71" y="128"/>
                    <a:pt x="63" y="102"/>
                  </a:cubicBezTo>
                  <a:cubicBezTo>
                    <a:pt x="56" y="79"/>
                    <a:pt x="50" y="56"/>
                    <a:pt x="31" y="37"/>
                  </a:cubicBezTo>
                  <a:cubicBezTo>
                    <a:pt x="23" y="29"/>
                    <a:pt x="13" y="22"/>
                    <a:pt x="0" y="17"/>
                  </a:cubicBezTo>
                  <a:cubicBezTo>
                    <a:pt x="8" y="0"/>
                    <a:pt x="8" y="0"/>
                    <a:pt x="8" y="0"/>
                  </a:cubicBezTo>
                  <a:cubicBezTo>
                    <a:pt x="22" y="6"/>
                    <a:pt x="34" y="14"/>
                    <a:pt x="44" y="24"/>
                  </a:cubicBezTo>
                  <a:cubicBezTo>
                    <a:pt x="66" y="46"/>
                    <a:pt x="74" y="72"/>
                    <a:pt x="81" y="97"/>
                  </a:cubicBezTo>
                  <a:cubicBezTo>
                    <a:pt x="88" y="121"/>
                    <a:pt x="95" y="144"/>
                    <a:pt x="113" y="162"/>
                  </a:cubicBezTo>
                  <a:cubicBezTo>
                    <a:pt x="132" y="181"/>
                    <a:pt x="155" y="187"/>
                    <a:pt x="178" y="194"/>
                  </a:cubicBezTo>
                  <a:cubicBezTo>
                    <a:pt x="204" y="202"/>
                    <a:pt x="230" y="209"/>
                    <a:pt x="252" y="231"/>
                  </a:cubicBezTo>
                  <a:cubicBezTo>
                    <a:pt x="262" y="241"/>
                    <a:pt x="270" y="253"/>
                    <a:pt x="276" y="268"/>
                  </a:cubicBezTo>
                  <a:lnTo>
                    <a:pt x="259"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49" name="íśľïḓê"/>
            <p:cNvSpPr/>
            <p:nvPr/>
          </p:nvSpPr>
          <p:spPr bwMode="auto">
            <a:xfrm>
              <a:off x="3859213" y="4875212"/>
              <a:ext cx="787400" cy="792163"/>
            </a:xfrm>
            <a:custGeom>
              <a:avLst/>
              <a:gdLst>
                <a:gd name="T0" fmla="*/ 197 w 209"/>
                <a:gd name="T1" fmla="*/ 210 h 210"/>
                <a:gd name="T2" fmla="*/ 137 w 209"/>
                <a:gd name="T3" fmla="*/ 182 h 210"/>
                <a:gd name="T4" fmla="*/ 64 w 209"/>
                <a:gd name="T5" fmla="*/ 145 h 210"/>
                <a:gd name="T6" fmla="*/ 27 w 209"/>
                <a:gd name="T7" fmla="*/ 72 h 210"/>
                <a:gd name="T8" fmla="*/ 0 w 209"/>
                <a:gd name="T9" fmla="*/ 12 h 210"/>
                <a:gd name="T10" fmla="*/ 14 w 209"/>
                <a:gd name="T11" fmla="*/ 0 h 210"/>
                <a:gd name="T12" fmla="*/ 45 w 209"/>
                <a:gd name="T13" fmla="*/ 67 h 210"/>
                <a:gd name="T14" fmla="*/ 78 w 209"/>
                <a:gd name="T15" fmla="*/ 132 h 210"/>
                <a:gd name="T16" fmla="*/ 143 w 209"/>
                <a:gd name="T17" fmla="*/ 164 h 210"/>
                <a:gd name="T18" fmla="*/ 209 w 209"/>
                <a:gd name="T19" fmla="*/ 195 h 210"/>
                <a:gd name="T20" fmla="*/ 197 w 209"/>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210">
                  <a:moveTo>
                    <a:pt x="197" y="210"/>
                  </a:moveTo>
                  <a:cubicBezTo>
                    <a:pt x="180" y="195"/>
                    <a:pt x="159" y="189"/>
                    <a:pt x="137" y="182"/>
                  </a:cubicBezTo>
                  <a:cubicBezTo>
                    <a:pt x="112" y="175"/>
                    <a:pt x="86" y="167"/>
                    <a:pt x="64" y="145"/>
                  </a:cubicBezTo>
                  <a:cubicBezTo>
                    <a:pt x="42" y="123"/>
                    <a:pt x="35" y="97"/>
                    <a:pt x="27" y="72"/>
                  </a:cubicBezTo>
                  <a:cubicBezTo>
                    <a:pt x="21" y="51"/>
                    <a:pt x="15" y="30"/>
                    <a:pt x="0" y="12"/>
                  </a:cubicBezTo>
                  <a:cubicBezTo>
                    <a:pt x="14" y="0"/>
                    <a:pt x="14" y="0"/>
                    <a:pt x="14" y="0"/>
                  </a:cubicBezTo>
                  <a:cubicBezTo>
                    <a:pt x="32" y="21"/>
                    <a:pt x="39" y="44"/>
                    <a:pt x="45" y="67"/>
                  </a:cubicBezTo>
                  <a:cubicBezTo>
                    <a:pt x="52" y="91"/>
                    <a:pt x="59" y="114"/>
                    <a:pt x="78" y="132"/>
                  </a:cubicBezTo>
                  <a:cubicBezTo>
                    <a:pt x="96" y="151"/>
                    <a:pt x="119" y="157"/>
                    <a:pt x="143" y="164"/>
                  </a:cubicBezTo>
                  <a:cubicBezTo>
                    <a:pt x="165" y="171"/>
                    <a:pt x="189" y="178"/>
                    <a:pt x="209" y="195"/>
                  </a:cubicBezTo>
                  <a:lnTo>
                    <a:pt x="197"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sp>
          <p:nvSpPr>
            <p:cNvPr id="50" name="iŝľîďê"/>
            <p:cNvSpPr/>
            <p:nvPr/>
          </p:nvSpPr>
          <p:spPr bwMode="auto">
            <a:xfrm>
              <a:off x="3854450" y="5384800"/>
              <a:ext cx="287338" cy="287338"/>
            </a:xfrm>
            <a:custGeom>
              <a:avLst/>
              <a:gdLst>
                <a:gd name="T0" fmla="*/ 69 w 76"/>
                <a:gd name="T1" fmla="*/ 76 h 76"/>
                <a:gd name="T2" fmla="*/ 26 w 76"/>
                <a:gd name="T3" fmla="*/ 49 h 76"/>
                <a:gd name="T4" fmla="*/ 0 w 76"/>
                <a:gd name="T5" fmla="*/ 7 h 76"/>
                <a:gd name="T6" fmla="*/ 17 w 76"/>
                <a:gd name="T7" fmla="*/ 0 h 76"/>
                <a:gd name="T8" fmla="*/ 40 w 76"/>
                <a:gd name="T9" fmla="*/ 36 h 76"/>
                <a:gd name="T10" fmla="*/ 76 w 76"/>
                <a:gd name="T11" fmla="*/ 59 h 76"/>
                <a:gd name="T12" fmla="*/ 6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69" y="76"/>
                  </a:moveTo>
                  <a:cubicBezTo>
                    <a:pt x="52" y="69"/>
                    <a:pt x="38" y="61"/>
                    <a:pt x="26" y="49"/>
                  </a:cubicBezTo>
                  <a:cubicBezTo>
                    <a:pt x="15" y="38"/>
                    <a:pt x="6" y="24"/>
                    <a:pt x="0" y="7"/>
                  </a:cubicBezTo>
                  <a:cubicBezTo>
                    <a:pt x="17" y="0"/>
                    <a:pt x="17" y="0"/>
                    <a:pt x="17" y="0"/>
                  </a:cubicBezTo>
                  <a:cubicBezTo>
                    <a:pt x="23" y="15"/>
                    <a:pt x="30" y="26"/>
                    <a:pt x="40" y="36"/>
                  </a:cubicBezTo>
                  <a:cubicBezTo>
                    <a:pt x="49" y="45"/>
                    <a:pt x="61" y="53"/>
                    <a:pt x="76" y="59"/>
                  </a:cubicBezTo>
                  <a:lnTo>
                    <a:pt x="69"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a:ea typeface="微软雅黑" panose="020B0503020204020204" pitchFamily="34" charset="-122"/>
                <a:cs typeface="+mn-ea"/>
                <a:sym typeface="Arial" panose="020B0604020202020204"/>
              </a:endParaRPr>
            </a:p>
          </p:txBody>
        </p:sp>
      </p:grpSp>
      <p:grpSp>
        <p:nvGrpSpPr>
          <p:cNvPr id="58" name="组合 57"/>
          <p:cNvGrpSpPr/>
          <p:nvPr/>
        </p:nvGrpSpPr>
        <p:grpSpPr>
          <a:xfrm rot="0">
            <a:off x="1584960" y="1608455"/>
            <a:ext cx="8657590" cy="1356995"/>
            <a:chOff x="2410" y="3633"/>
            <a:chExt cx="13634" cy="2137"/>
          </a:xfrm>
        </p:grpSpPr>
        <p:sp>
          <p:nvSpPr>
            <p:cNvPr id="54" name="圆角矩形 53"/>
            <p:cNvSpPr/>
            <p:nvPr/>
          </p:nvSpPr>
          <p:spPr>
            <a:xfrm>
              <a:off x="2410" y="3633"/>
              <a:ext cx="13634" cy="1542"/>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mn-ea"/>
                <a:sym typeface="Arial" panose="020B0604020202020204"/>
              </a:endParaRPr>
            </a:p>
          </p:txBody>
        </p:sp>
        <p:sp>
          <p:nvSpPr>
            <p:cNvPr id="55" name="文本框 54"/>
            <p:cNvSpPr txBox="1"/>
            <p:nvPr/>
          </p:nvSpPr>
          <p:spPr>
            <a:xfrm>
              <a:off x="4333" y="3633"/>
              <a:ext cx="11207" cy="2137"/>
            </a:xfrm>
            <a:prstGeom prst="rect">
              <a:avLst/>
            </a:prstGeom>
            <a:noFill/>
          </p:spPr>
          <p:txBody>
            <a:bodyPr wrap="square" rtlCol="0">
              <a:noAutofit/>
            </a:bodyPr>
            <a:lstStyle/>
            <a:p>
              <a:pPr algn="l">
                <a:lnSpc>
                  <a:spcPct val="130000"/>
                </a:lnSpc>
              </a:pPr>
              <a:r>
                <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Logistic Regression (baseline linear model)</a:t>
              </a:r>
              <a:endPar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A simple and interpretable linear model.</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Used as a baseline for comparison.</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Works well when the relationship between features and classes is mostly linear.</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sp>
          <p:nvSpPr>
            <p:cNvPr id="57" name="椭圆 56"/>
            <p:cNvSpPr/>
            <p:nvPr/>
          </p:nvSpPr>
          <p:spPr>
            <a:xfrm>
              <a:off x="2805" y="3866"/>
              <a:ext cx="1066" cy="1066"/>
            </a:xfrm>
            <a:prstGeom prst="ellipse">
              <a:avLst/>
            </a:prstGeom>
            <a:blipFill rotWithShape="1">
              <a:blip r:embed="rId1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400A2"/>
                  </a:solidFill>
                  <a:latin typeface="Arial" panose="020B0604020202020204"/>
                  <a:ea typeface="微软雅黑" panose="020B0503020204020204" pitchFamily="34" charset="-122"/>
                  <a:cs typeface="Copperplate Gothic Bold" panose="020E0705020206020404" charset="0"/>
                  <a:sym typeface="Arial" panose="020B0604020202020204"/>
                </a:rPr>
                <a:t>1</a:t>
              </a:r>
              <a:endParaRPr lang="en-US" altLang="zh-CN" sz="2800" dirty="0">
                <a:solidFill>
                  <a:srgbClr val="5400A2"/>
                </a:solidFill>
                <a:latin typeface="Arial" panose="020B0604020202020204"/>
                <a:ea typeface="微软雅黑" panose="020B0503020204020204" pitchFamily="34" charset="-122"/>
                <a:cs typeface="Copperplate Gothic Bold" panose="020E0705020206020404" charset="0"/>
                <a:sym typeface="Arial" panose="020B0604020202020204"/>
              </a:endParaRPr>
            </a:p>
          </p:txBody>
        </p:sp>
      </p:grpSp>
      <p:grpSp>
        <p:nvGrpSpPr>
          <p:cNvPr id="62" name="组合 61"/>
          <p:cNvGrpSpPr/>
          <p:nvPr/>
        </p:nvGrpSpPr>
        <p:grpSpPr>
          <a:xfrm rot="0">
            <a:off x="1584960" y="3048635"/>
            <a:ext cx="8657590" cy="1323975"/>
            <a:chOff x="2410" y="3633"/>
            <a:chExt cx="13634" cy="2085"/>
          </a:xfrm>
        </p:grpSpPr>
        <p:sp>
          <p:nvSpPr>
            <p:cNvPr id="63" name="圆角矩形 62"/>
            <p:cNvSpPr/>
            <p:nvPr/>
          </p:nvSpPr>
          <p:spPr>
            <a:xfrm>
              <a:off x="2410" y="3633"/>
              <a:ext cx="13634" cy="1542"/>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mn-ea"/>
                <a:sym typeface="Arial" panose="020B0604020202020204"/>
              </a:endParaRPr>
            </a:p>
          </p:txBody>
        </p:sp>
        <p:sp>
          <p:nvSpPr>
            <p:cNvPr id="64" name="文本框 63"/>
            <p:cNvSpPr txBox="1"/>
            <p:nvPr/>
          </p:nvSpPr>
          <p:spPr>
            <a:xfrm>
              <a:off x="4296" y="3741"/>
              <a:ext cx="11207" cy="1977"/>
            </a:xfrm>
            <a:prstGeom prst="rect">
              <a:avLst/>
            </a:prstGeom>
            <a:noFill/>
          </p:spPr>
          <p:txBody>
            <a:bodyPr wrap="square" rtlCol="0">
              <a:noAutofit/>
            </a:bodyPr>
            <a:lstStyle/>
            <a:p>
              <a:pPr algn="l">
                <a:lnSpc>
                  <a:spcPct val="130000"/>
                </a:lnSpc>
              </a:pPr>
              <a:r>
                <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Random Forest (ensemble-based, </a:t>
              </a:r>
              <a:r>
                <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interpretable)</a:t>
              </a:r>
              <a:endPar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An ensemble of decision trees.</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Handles non-linear patterns and interactions between features.</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Provides good performance and built-in feature importance.</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sp>
          <p:nvSpPr>
            <p:cNvPr id="65" name="椭圆 64"/>
            <p:cNvSpPr/>
            <p:nvPr/>
          </p:nvSpPr>
          <p:spPr>
            <a:xfrm>
              <a:off x="2805" y="3871"/>
              <a:ext cx="1066" cy="1066"/>
            </a:xfrm>
            <a:prstGeom prst="ellipse">
              <a:avLst/>
            </a:prstGeom>
            <a:gradFill rotWithShape="1">
              <a:gsLst>
                <a:gs pos="0">
                  <a:srgbClr val="BE77BF"/>
                </a:gs>
                <a:gs pos="100000">
                  <a:srgbClr val="7D49BC"/>
                </a:gs>
              </a:gsLst>
              <a:lin ang="36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blipFill>
                    <a:blip r:embed="rId12"/>
                    <a:stretch>
                      <a:fillRect/>
                    </a:stretch>
                  </a:blipFill>
                  <a:latin typeface="Arial" panose="020B0604020202020204"/>
                  <a:ea typeface="微软雅黑" panose="020B0503020204020204" pitchFamily="34" charset="-122"/>
                  <a:cs typeface="Copperplate Gothic Bold" panose="020E0705020206020404" charset="0"/>
                  <a:sym typeface="Arial" panose="020B0604020202020204"/>
                </a:rPr>
                <a:t>2</a:t>
              </a:r>
              <a:endParaRPr lang="en-US" altLang="zh-CN" sz="2800" dirty="0">
                <a:blipFill>
                  <a:blip r:embed="rId12"/>
                  <a:stretch>
                    <a:fillRect/>
                  </a:stretch>
                </a:blipFill>
                <a:latin typeface="Arial" panose="020B0604020202020204"/>
                <a:ea typeface="微软雅黑" panose="020B0503020204020204" pitchFamily="34" charset="-122"/>
                <a:cs typeface="Copperplate Gothic Bold" panose="020E0705020206020404" charset="0"/>
                <a:sym typeface="Arial" panose="020B0604020202020204"/>
              </a:endParaRPr>
            </a:p>
          </p:txBody>
        </p:sp>
      </p:grpSp>
      <p:grpSp>
        <p:nvGrpSpPr>
          <p:cNvPr id="68" name="组合 67"/>
          <p:cNvGrpSpPr/>
          <p:nvPr/>
        </p:nvGrpSpPr>
        <p:grpSpPr>
          <a:xfrm rot="0">
            <a:off x="1584960" y="4488815"/>
            <a:ext cx="8657590" cy="1494790"/>
            <a:chOff x="2410" y="3633"/>
            <a:chExt cx="13634" cy="2354"/>
          </a:xfrm>
        </p:grpSpPr>
        <p:sp>
          <p:nvSpPr>
            <p:cNvPr id="69" name="圆角矩形 68"/>
            <p:cNvSpPr/>
            <p:nvPr/>
          </p:nvSpPr>
          <p:spPr>
            <a:xfrm>
              <a:off x="2410" y="3633"/>
              <a:ext cx="13634" cy="1542"/>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mn-ea"/>
                <a:sym typeface="Arial" panose="020B0604020202020204"/>
              </a:endParaRPr>
            </a:p>
          </p:txBody>
        </p:sp>
        <p:sp>
          <p:nvSpPr>
            <p:cNvPr id="70" name="文本框 69"/>
            <p:cNvSpPr txBox="1"/>
            <p:nvPr/>
          </p:nvSpPr>
          <p:spPr>
            <a:xfrm>
              <a:off x="4333" y="3748"/>
              <a:ext cx="11207" cy="2239"/>
            </a:xfrm>
            <a:prstGeom prst="rect">
              <a:avLst/>
            </a:prstGeom>
            <a:noFill/>
          </p:spPr>
          <p:txBody>
            <a:bodyPr wrap="square" rtlCol="0">
              <a:noAutofit/>
            </a:bodyPr>
            <a:lstStyle/>
            <a:p>
              <a:pPr algn="l">
                <a:lnSpc>
                  <a:spcPct val="130000"/>
                </a:lnSpc>
              </a:pPr>
              <a:r>
                <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CatBoost (gradient boosting, handles categorical features well)</a:t>
              </a:r>
              <a:endParaRPr lang="en-US" altLang="zh-CN" sz="1400" b="1"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buClrTx/>
                <a:buSzTx/>
                <a:buNone/>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A gradient boosting model optimized for categorical data.</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buClrTx/>
                <a:buSzTx/>
                <a:buNone/>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Often performs better than traditional models on structured datasets.</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a:p>
              <a:pPr algn="l">
                <a:lnSpc>
                  <a:spcPct val="130000"/>
                </a:lnSpc>
                <a:buClrTx/>
                <a:buSzTx/>
                <a:buNone/>
              </a:pPr>
              <a:r>
                <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rPr>
                <a:t>Supports fast training and accurate predictions with good interpretability.</a:t>
              </a:r>
              <a:endParaRPr lang="en-US" altLang="zh-CN" sz="1400" spc="120" dirty="0">
                <a:solidFill>
                  <a:schemeClr val="tx1">
                    <a:lumMod val="65000"/>
                    <a:lumOff val="35000"/>
                  </a:schemeClr>
                </a:solidFill>
                <a:latin typeface="Arial" panose="020B0604020202020204"/>
                <a:ea typeface="微软雅黑" panose="020B0503020204020204" pitchFamily="34" charset="-122"/>
                <a:cs typeface="思源黑体 Normal" panose="020B0400000000000000" charset="-122"/>
                <a:sym typeface="Arial" panose="020B0604020202020204"/>
              </a:endParaRPr>
            </a:p>
          </p:txBody>
        </p:sp>
        <p:sp>
          <p:nvSpPr>
            <p:cNvPr id="71" name="椭圆 70"/>
            <p:cNvSpPr/>
            <p:nvPr/>
          </p:nvSpPr>
          <p:spPr>
            <a:xfrm>
              <a:off x="2805" y="3866"/>
              <a:ext cx="1066" cy="1066"/>
            </a:xfrm>
            <a:prstGeom prst="ellipse">
              <a:avLst/>
            </a:prstGeom>
            <a:blipFill rotWithShape="1">
              <a:blip r:embed="rId15" cstate="screen"/>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5400A2"/>
                  </a:solidFill>
                  <a:latin typeface="Arial" panose="020B0604020202020204"/>
                  <a:ea typeface="微软雅黑" panose="020B0503020204020204" pitchFamily="34" charset="-122"/>
                  <a:cs typeface="Copperplate Gothic Bold" panose="020E0705020206020404" charset="0"/>
                  <a:sym typeface="Arial" panose="020B0604020202020204"/>
                </a:rPr>
                <a:t>1</a:t>
              </a:r>
              <a:endParaRPr lang="en-US" altLang="zh-CN" sz="2800" dirty="0">
                <a:solidFill>
                  <a:srgbClr val="5400A2"/>
                </a:solidFill>
                <a:latin typeface="Arial" panose="020B0604020202020204"/>
                <a:ea typeface="微软雅黑" panose="020B0503020204020204" pitchFamily="34" charset="-122"/>
                <a:cs typeface="Copperplate Gothic Bold" panose="020E0705020206020404" charset="0"/>
                <a:sym typeface="Arial" panose="020B0604020202020204"/>
              </a:endParaRPr>
            </a:p>
          </p:txBody>
        </p:sp>
      </p:grp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6" name="图片 55" descr="1"/>
          <p:cNvPicPr>
            <a:picLocks noChangeAspect="1"/>
          </p:cNvPicPr>
          <p:nvPr/>
        </p:nvPicPr>
        <p:blipFill>
          <a:blip r:embed="rId2" cstate="screen"/>
          <a:stretch>
            <a:fillRect/>
          </a:stretch>
        </p:blipFill>
        <p:spPr>
          <a:xfrm>
            <a:off x="5960110" y="0"/>
            <a:ext cx="6231890" cy="4551680"/>
          </a:xfrm>
          <a:prstGeom prst="rect">
            <a:avLst/>
          </a:prstGeom>
        </p:spPr>
      </p:pic>
      <p:grpSp>
        <p:nvGrpSpPr>
          <p:cNvPr id="3" name="组合 2"/>
          <p:cNvGrpSpPr/>
          <p:nvPr/>
        </p:nvGrpSpPr>
        <p:grpSpPr>
          <a:xfrm>
            <a:off x="0" y="-1270"/>
            <a:ext cx="12192635" cy="6859270"/>
            <a:chOff x="0" y="-2"/>
            <a:chExt cx="19201" cy="10802"/>
          </a:xfrm>
        </p:grpSpPr>
        <p:grpSp>
          <p:nvGrpSpPr>
            <p:cNvPr id="2" name="组合 1"/>
            <p:cNvGrpSpPr/>
            <p:nvPr/>
          </p:nvGrpSpPr>
          <p:grpSpPr>
            <a:xfrm flipH="1">
              <a:off x="0" y="-2"/>
              <a:ext cx="19201" cy="10802"/>
              <a:chOff x="-1" y="-2"/>
              <a:chExt cx="19201" cy="10802"/>
            </a:xfrm>
          </p:grpSpPr>
          <p:grpSp>
            <p:nvGrpSpPr>
              <p:cNvPr id="11" name="组合 10"/>
              <p:cNvGrpSpPr/>
              <p:nvPr/>
            </p:nvGrpSpPr>
            <p:grpSpPr>
              <a:xfrm>
                <a:off x="1955" y="1363"/>
                <a:ext cx="15288" cy="8072"/>
                <a:chOff x="1955" y="1363"/>
                <a:chExt cx="15288" cy="8072"/>
              </a:xfrm>
            </p:grpSpPr>
            <p:pic>
              <p:nvPicPr>
                <p:cNvPr id="8" name="图片 7" descr="1"/>
                <p:cNvPicPr>
                  <a:picLocks noChangeAspect="1"/>
                </p:cNvPicPr>
                <p:nvPr>
                  <p:custDataLst>
                    <p:tags r:id="rId3"/>
                  </p:custDataLst>
                </p:nvPr>
              </p:nvPicPr>
              <p:blipFill>
                <a:blip r:embed="rId4" cstate="screen"/>
                <a:srcRect/>
                <a:stretch>
                  <a:fillRect/>
                </a:stretch>
              </p:blipFill>
              <p:spPr>
                <a:xfrm rot="5400000">
                  <a:off x="5565" y="-2210"/>
                  <a:ext cx="8072" cy="15218"/>
                </a:xfrm>
                <a:prstGeom prst="rect">
                  <a:avLst/>
                </a:prstGeom>
              </p:spPr>
            </p:pic>
            <p:sp>
              <p:nvSpPr>
                <p:cNvPr id="10" name="矩形 9"/>
                <p:cNvSpPr/>
                <p:nvPr/>
              </p:nvSpPr>
              <p:spPr>
                <a:xfrm>
                  <a:off x="1955" y="1363"/>
                  <a:ext cx="15288" cy="807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pic>
            <p:nvPicPr>
              <p:cNvPr id="33" name="图片 32" descr="组 6"/>
              <p:cNvPicPr>
                <a:picLocks noChangeAspect="1"/>
              </p:cNvPicPr>
              <p:nvPr>
                <p:custDataLst>
                  <p:tags r:id="rId5"/>
                </p:custDataLst>
              </p:nvPr>
            </p:nvPicPr>
            <p:blipFill>
              <a:blip r:embed="rId6" cstate="screen"/>
              <a:stretch>
                <a:fillRect/>
              </a:stretch>
            </p:blipFill>
            <p:spPr>
              <a:xfrm>
                <a:off x="10102" y="4304"/>
                <a:ext cx="9098" cy="6496"/>
              </a:xfrm>
              <a:prstGeom prst="rect">
                <a:avLst/>
              </a:prstGeom>
            </p:spPr>
          </p:pic>
          <p:pic>
            <p:nvPicPr>
              <p:cNvPr id="34" name="图片 33" descr="组 8"/>
              <p:cNvPicPr>
                <a:picLocks noChangeAspect="1"/>
              </p:cNvPicPr>
              <p:nvPr>
                <p:custDataLst>
                  <p:tags r:id="rId7"/>
                </p:custDataLst>
              </p:nvPr>
            </p:nvPicPr>
            <p:blipFill>
              <a:blip r:embed="rId8" cstate="screen"/>
              <a:stretch>
                <a:fillRect/>
              </a:stretch>
            </p:blipFill>
            <p:spPr>
              <a:xfrm rot="16200000" flipV="1">
                <a:off x="3452" y="-3454"/>
                <a:ext cx="10800" cy="17705"/>
              </a:xfrm>
              <a:prstGeom prst="rect">
                <a:avLst/>
              </a:prstGeom>
            </p:spPr>
          </p:pic>
          <p:pic>
            <p:nvPicPr>
              <p:cNvPr id="35" name="图片 34" descr="组 6"/>
              <p:cNvPicPr>
                <a:picLocks noChangeAspect="1"/>
              </p:cNvPicPr>
              <p:nvPr>
                <p:custDataLst>
                  <p:tags r:id="rId9"/>
                </p:custDataLst>
              </p:nvPr>
            </p:nvPicPr>
            <p:blipFill>
              <a:blip r:embed="rId10" cstate="screen"/>
              <a:stretch>
                <a:fillRect/>
              </a:stretch>
            </p:blipFill>
            <p:spPr>
              <a:xfrm flipH="1" flipV="1">
                <a:off x="0" y="1"/>
                <a:ext cx="7142" cy="5100"/>
              </a:xfrm>
              <a:prstGeom prst="rect">
                <a:avLst/>
              </a:prstGeom>
            </p:spPr>
          </p:pic>
        </p:grpSp>
        <p:sp>
          <p:nvSpPr>
            <p:cNvPr id="79" name="矩形 78"/>
            <p:cNvSpPr/>
            <p:nvPr/>
          </p:nvSpPr>
          <p:spPr>
            <a:xfrm>
              <a:off x="1262" y="850"/>
              <a:ext cx="16676" cy="9101"/>
            </a:xfrm>
            <a:prstGeom prst="rect">
              <a:avLst/>
            </a:prstGeom>
            <a:solidFill>
              <a:schemeClr val="bg1"/>
            </a:solidFill>
            <a:ln>
              <a:noFill/>
            </a:ln>
            <a:effectLst>
              <a:outerShdw blurRad="863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5" name="组合 4"/>
          <p:cNvGrpSpPr/>
          <p:nvPr/>
        </p:nvGrpSpPr>
        <p:grpSpPr>
          <a:xfrm rot="0">
            <a:off x="-15875" y="6985"/>
            <a:ext cx="12179300" cy="930910"/>
            <a:chOff x="20" y="1"/>
            <a:chExt cx="2100" cy="2013"/>
          </a:xfrm>
        </p:grpSpPr>
        <p:pic>
          <p:nvPicPr>
            <p:cNvPr id="4" name="图片 3" descr="1"/>
            <p:cNvPicPr>
              <a:picLocks noChangeAspect="1"/>
            </p:cNvPicPr>
            <p:nvPr/>
          </p:nvPicPr>
          <p:blipFill>
            <a:blip r:embed="rId11" cstate="screen"/>
            <a:srcRect/>
            <a:stretch>
              <a:fillRect/>
            </a:stretch>
          </p:blipFill>
          <p:spPr>
            <a:xfrm rot="5400000">
              <a:off x="64" y="-38"/>
              <a:ext cx="2013" cy="2090"/>
            </a:xfrm>
            <a:prstGeom prst="rect">
              <a:avLst/>
            </a:prstGeom>
          </p:spPr>
        </p:pic>
        <p:sp>
          <p:nvSpPr>
            <p:cNvPr id="89" name="矩形 88"/>
            <p:cNvSpPr/>
            <p:nvPr/>
          </p:nvSpPr>
          <p:spPr>
            <a:xfrm>
              <a:off x="20" y="1"/>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3" name="组合 12"/>
          <p:cNvGrpSpPr/>
          <p:nvPr/>
        </p:nvGrpSpPr>
        <p:grpSpPr>
          <a:xfrm>
            <a:off x="12700" y="5570855"/>
            <a:ext cx="12164060" cy="1287145"/>
            <a:chOff x="20" y="8773"/>
            <a:chExt cx="19156" cy="2027"/>
          </a:xfrm>
        </p:grpSpPr>
        <p:grpSp>
          <p:nvGrpSpPr>
            <p:cNvPr id="9" name="组合 8"/>
            <p:cNvGrpSpPr/>
            <p:nvPr/>
          </p:nvGrpSpPr>
          <p:grpSpPr>
            <a:xfrm>
              <a:off x="17076" y="8773"/>
              <a:ext cx="2100" cy="2012"/>
              <a:chOff x="17076" y="8773"/>
              <a:chExt cx="2100" cy="2012"/>
            </a:xfrm>
          </p:grpSpPr>
          <p:pic>
            <p:nvPicPr>
              <p:cNvPr id="102" name="图片 101" descr="1"/>
              <p:cNvPicPr>
                <a:picLocks noChangeAspect="1"/>
              </p:cNvPicPr>
              <p:nvPr/>
            </p:nvPicPr>
            <p:blipFill>
              <a:blip r:embed="rId12" cstate="screen"/>
              <a:srcRect/>
              <a:stretch>
                <a:fillRect/>
              </a:stretch>
            </p:blipFill>
            <p:spPr>
              <a:xfrm rot="5400000">
                <a:off x="17120" y="8734"/>
                <a:ext cx="2013" cy="2090"/>
              </a:xfrm>
              <a:prstGeom prst="rect">
                <a:avLst/>
              </a:prstGeom>
            </p:spPr>
          </p:pic>
          <p:sp>
            <p:nvSpPr>
              <p:cNvPr id="103" name="矩形 102"/>
              <p:cNvSpPr/>
              <p:nvPr/>
            </p:nvSpPr>
            <p:spPr>
              <a:xfrm>
                <a:off x="17076" y="8773"/>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nvGrpSpPr>
            <p:cNvPr id="12" name="组合 11"/>
            <p:cNvGrpSpPr/>
            <p:nvPr/>
          </p:nvGrpSpPr>
          <p:grpSpPr>
            <a:xfrm>
              <a:off x="20" y="8788"/>
              <a:ext cx="2100" cy="2012"/>
              <a:chOff x="20" y="8788"/>
              <a:chExt cx="2100" cy="2012"/>
            </a:xfrm>
          </p:grpSpPr>
          <p:pic>
            <p:nvPicPr>
              <p:cNvPr id="94" name="图片 93" descr="1"/>
              <p:cNvPicPr>
                <a:picLocks noChangeAspect="1"/>
              </p:cNvPicPr>
              <p:nvPr/>
            </p:nvPicPr>
            <p:blipFill>
              <a:blip r:embed="rId12" cstate="screen"/>
              <a:srcRect/>
              <a:stretch>
                <a:fillRect/>
              </a:stretch>
            </p:blipFill>
            <p:spPr>
              <a:xfrm rot="5400000">
                <a:off x="64" y="8749"/>
                <a:ext cx="2013" cy="2090"/>
              </a:xfrm>
              <a:prstGeom prst="rect">
                <a:avLst/>
              </a:prstGeom>
            </p:spPr>
          </p:pic>
          <p:sp>
            <p:nvSpPr>
              <p:cNvPr id="95" name="矩形 94"/>
              <p:cNvSpPr/>
              <p:nvPr/>
            </p:nvSpPr>
            <p:spPr>
              <a:xfrm>
                <a:off x="20" y="8788"/>
                <a:ext cx="2100" cy="2013"/>
              </a:xfrm>
              <a:prstGeom prst="rect">
                <a:avLst/>
              </a:prstGeom>
              <a:noFill/>
              <a:ln w="50800">
                <a:solidFill>
                  <a:srgbClr val="D2BFE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sym typeface="Arial" panose="020B0604020202020204"/>
                </a:endParaRPr>
              </a:p>
            </p:txBody>
          </p:sp>
        </p:grpSp>
      </p:grpSp>
      <p:pic>
        <p:nvPicPr>
          <p:cNvPr id="52" name="图片 51" descr="组 8"/>
          <p:cNvPicPr>
            <a:picLocks noChangeAspect="1"/>
          </p:cNvPicPr>
          <p:nvPr/>
        </p:nvPicPr>
        <p:blipFill>
          <a:blip r:embed="rId8" cstate="screen"/>
          <a:stretch>
            <a:fillRect/>
          </a:stretch>
        </p:blipFill>
        <p:spPr>
          <a:xfrm rot="16200000" flipV="1">
            <a:off x="3444240" y="-941070"/>
            <a:ext cx="4353560" cy="11242675"/>
          </a:xfrm>
          <a:prstGeom prst="rect">
            <a:avLst/>
          </a:prstGeom>
        </p:spPr>
      </p:pic>
      <p:sp>
        <p:nvSpPr>
          <p:cNvPr id="32" name="文本框 31"/>
          <p:cNvSpPr txBox="1"/>
          <p:nvPr/>
        </p:nvSpPr>
        <p:spPr>
          <a:xfrm>
            <a:off x="4343083" y="539400"/>
            <a:ext cx="3819525" cy="558130"/>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algn="l" defTabSz="1219200"/>
            <a:r>
              <a:rPr lang="en-US" altLang="zh-CN" sz="2400" b="1" dirty="0">
                <a:ln w="22225">
                  <a:noFill/>
                </a:ln>
                <a:solidFill>
                  <a:srgbClr val="5400A2"/>
                </a:solidFill>
                <a:effectLst/>
                <a:latin typeface="Arial" panose="020B0604020202020204"/>
                <a:ea typeface="微软雅黑" panose="020B0503020204020204" pitchFamily="34" charset="-122"/>
                <a:cs typeface="思源宋体 CN Heavy" panose="02020900000000000000" charset="-122"/>
                <a:sym typeface="Arial" panose="020B0604020202020204"/>
              </a:rPr>
              <a:t>Modeling&amp;evaluation</a:t>
            </a:r>
            <a:endParaRPr kumimoji="0" lang="zh-CN" altLang="en-US" sz="2400" u="none" strike="noStrike" kern="1200" cap="none" spc="0" normalizeH="0" baseline="0" noProof="0" dirty="0">
              <a:ln>
                <a:noFill/>
              </a:ln>
              <a:blipFill>
                <a:blip r:embed="rId13"/>
                <a:stretch>
                  <a:fillRect/>
                </a:stretch>
              </a:blipFill>
              <a:effectLst>
                <a:outerShdw blurRad="50800" dist="38100" dir="5400000" algn="t" rotWithShape="0">
                  <a:prstClr val="black">
                    <a:alpha val="100000"/>
                  </a:prstClr>
                </a:outerShdw>
              </a:effectLst>
              <a:uLnTx/>
              <a:uFillTx/>
              <a:latin typeface="Arial" panose="020B0604020202020204"/>
              <a:ea typeface="微软雅黑" panose="020B0503020204020204" pitchFamily="34" charset="-122"/>
              <a:cs typeface="思源黑体 CN Heavy" panose="020B0A00000000000000" charset="-122"/>
              <a:sym typeface="Arial" panose="020B0604020202020204"/>
            </a:endParaRPr>
          </a:p>
        </p:txBody>
      </p:sp>
      <p:sp>
        <p:nvSpPr>
          <p:cNvPr id="57" name="文本框 56"/>
          <p:cNvSpPr txBox="1"/>
          <p:nvPr/>
        </p:nvSpPr>
        <p:spPr>
          <a:xfrm>
            <a:off x="1134745" y="1097280"/>
            <a:ext cx="10107930" cy="695960"/>
          </a:xfrm>
          <a:prstGeom prst="rect">
            <a:avLst/>
          </a:prstGeom>
          <a:noFill/>
        </p:spPr>
        <p:txBody>
          <a:bodyPr wrap="square" rtlCol="0">
            <a:noAutofit/>
          </a:bodyPr>
          <a:p>
            <a:r>
              <a:rPr lang="en-US" altLang="zh-CN"/>
              <a:t>How we modeling?</a:t>
            </a:r>
            <a:endParaRPr lang="en-US" altLang="zh-CN"/>
          </a:p>
        </p:txBody>
      </p:sp>
      <p:pic>
        <p:nvPicPr>
          <p:cNvPr id="59" name="图片 58"/>
          <p:cNvPicPr>
            <a:picLocks noChangeAspect="1"/>
          </p:cNvPicPr>
          <p:nvPr/>
        </p:nvPicPr>
        <p:blipFill>
          <a:blip r:embed="rId14"/>
          <a:stretch>
            <a:fillRect/>
          </a:stretch>
        </p:blipFill>
        <p:spPr>
          <a:xfrm>
            <a:off x="396875" y="1433830"/>
            <a:ext cx="3946525" cy="4885055"/>
          </a:xfrm>
          <a:prstGeom prst="rect">
            <a:avLst/>
          </a:prstGeom>
        </p:spPr>
      </p:pic>
      <p:pic>
        <p:nvPicPr>
          <p:cNvPr id="60" name="图片 59"/>
          <p:cNvPicPr>
            <a:picLocks noChangeAspect="1"/>
          </p:cNvPicPr>
          <p:nvPr/>
        </p:nvPicPr>
        <p:blipFill>
          <a:blip r:embed="rId15"/>
          <a:stretch>
            <a:fillRect/>
          </a:stretch>
        </p:blipFill>
        <p:spPr>
          <a:xfrm>
            <a:off x="4343400" y="1369695"/>
            <a:ext cx="3692525" cy="4949825"/>
          </a:xfrm>
          <a:prstGeom prst="rect">
            <a:avLst/>
          </a:prstGeom>
        </p:spPr>
      </p:pic>
      <p:pic>
        <p:nvPicPr>
          <p:cNvPr id="61" name="图片 60"/>
          <p:cNvPicPr>
            <a:picLocks noChangeAspect="1"/>
          </p:cNvPicPr>
          <p:nvPr/>
        </p:nvPicPr>
        <p:blipFill>
          <a:blip r:embed="rId16"/>
          <a:stretch>
            <a:fillRect/>
          </a:stretch>
        </p:blipFill>
        <p:spPr>
          <a:xfrm>
            <a:off x="8035925" y="1370330"/>
            <a:ext cx="3868420" cy="4949190"/>
          </a:xfrm>
          <a:prstGeom prst="rect">
            <a:avLst/>
          </a:prstGeom>
        </p:spPr>
      </p:pic>
    </p:spTree>
    <p:custDataLst>
      <p:tags r:id="rId17"/>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ISLIDE.VECTOR" val="#219078;#245931;"/>
</p:tagLst>
</file>

<file path=ppt/tags/tag10.xml><?xml version="1.0" encoding="utf-8"?>
<p:tagLst xmlns:p="http://schemas.openxmlformats.org/presentationml/2006/main">
  <p:tag name="KSO_WM_UNIT_PLACING_PICTURE_USER_VIEWPORT" val="{&quot;height&quot;:5100,&quot;width&quot;:7142}"/>
</p:tagLst>
</file>

<file path=ppt/tags/tag11.xml><?xml version="1.0" encoding="utf-8"?>
<p:tagLst xmlns:p="http://schemas.openxmlformats.org/presentationml/2006/main">
  <p:tag name="ISLIDE.VECTOR" val="#219078;#245931;"/>
</p:tagLst>
</file>

<file path=ppt/tags/tag12.xml><?xml version="1.0" encoding="utf-8"?>
<p:tagLst xmlns:p="http://schemas.openxmlformats.org/presentationml/2006/main">
  <p:tag name="KSO_WM_UNIT_PLACING_PICTURE_USER_VIEWPORT" val="{&quot;height&quot;:15218,&quot;width&quot;:8072}"/>
</p:tagLst>
</file>

<file path=ppt/tags/tag13.xml><?xml version="1.0" encoding="utf-8"?>
<p:tagLst xmlns:p="http://schemas.openxmlformats.org/presentationml/2006/main">
  <p:tag name="KSO_WM_UNIT_PLACING_PICTURE_USER_VIEWPORT" val="{&quot;height&quot;:10800,&quot;width&quot;:15126}"/>
</p:tagLst>
</file>

<file path=ppt/tags/tag14.xml><?xml version="1.0" encoding="utf-8"?>
<p:tagLst xmlns:p="http://schemas.openxmlformats.org/presentationml/2006/main">
  <p:tag name="KSO_WM_UNIT_PLACING_PICTURE_USER_VIEWPORT" val="{&quot;height&quot;:17705,&quot;width&quot;:10800}"/>
</p:tagLst>
</file>

<file path=ppt/tags/tag15.xml><?xml version="1.0" encoding="utf-8"?>
<p:tagLst xmlns:p="http://schemas.openxmlformats.org/presentationml/2006/main">
  <p:tag name="KSO_WM_UNIT_PLACING_PICTURE_USER_VIEWPORT" val="{&quot;height&quot;:5100,&quot;width&quot;:7142}"/>
</p:tagLst>
</file>

<file path=ppt/tags/tag16.xml><?xml version="1.0" encoding="utf-8"?>
<p:tagLst xmlns:p="http://schemas.openxmlformats.org/presentationml/2006/main">
  <p:tag name="ISLIDE.VECTOR" val="#219078;#245931;"/>
</p:tagLst>
</file>

<file path=ppt/tags/tag17.xml><?xml version="1.0" encoding="utf-8"?>
<p:tagLst xmlns:p="http://schemas.openxmlformats.org/presentationml/2006/main">
  <p:tag name="KSO_WM_UNIT_PLACING_PICTURE_USER_VIEWPORT" val="{&quot;height&quot;:15218,&quot;width&quot;:8072}"/>
</p:tagLst>
</file>

<file path=ppt/tags/tag18.xml><?xml version="1.0" encoding="utf-8"?>
<p:tagLst xmlns:p="http://schemas.openxmlformats.org/presentationml/2006/main">
  <p:tag name="KSO_WM_UNIT_PLACING_PICTURE_USER_VIEWPORT" val="{&quot;height&quot;:10800,&quot;width&quot;:15126}"/>
</p:tagLst>
</file>

<file path=ppt/tags/tag19.xml><?xml version="1.0" encoding="utf-8"?>
<p:tagLst xmlns:p="http://schemas.openxmlformats.org/presentationml/2006/main">
  <p:tag name="KSO_WM_UNIT_PLACING_PICTURE_USER_VIEWPORT" val="{&quot;height&quot;:17705,&quot;width&quot;:10800}"/>
</p:tagLst>
</file>

<file path=ppt/tags/tag2.xml><?xml version="1.0" encoding="utf-8"?>
<p:tagLst xmlns:p="http://schemas.openxmlformats.org/presentationml/2006/main">
  <p:tag name="KSO_WM_UNIT_PLACING_PICTURE_USER_VIEWPORT" val="{&quot;height&quot;:15218,&quot;width&quot;:8072}"/>
</p:tagLst>
</file>

<file path=ppt/tags/tag20.xml><?xml version="1.0" encoding="utf-8"?>
<p:tagLst xmlns:p="http://schemas.openxmlformats.org/presentationml/2006/main">
  <p:tag name="KSO_WM_UNIT_PLACING_PICTURE_USER_VIEWPORT" val="{&quot;height&quot;:5100,&quot;width&quot;:7142}"/>
</p:tagLst>
</file>

<file path=ppt/tags/tag21.xml><?xml version="1.0" encoding="utf-8"?>
<p:tagLst xmlns:p="http://schemas.openxmlformats.org/presentationml/2006/main">
  <p:tag name="ISLIDE.VECTOR" val="#219078;#245931;"/>
</p:tagLst>
</file>

<file path=ppt/tags/tag22.xml><?xml version="1.0" encoding="utf-8"?>
<p:tagLst xmlns:p="http://schemas.openxmlformats.org/presentationml/2006/main">
  <p:tag name="KSO_WM_UNIT_PLACING_PICTURE_USER_VIEWPORT" val="{&quot;height&quot;:15218,&quot;width&quot;:8072}"/>
</p:tagLst>
</file>

<file path=ppt/tags/tag23.xml><?xml version="1.0" encoding="utf-8"?>
<p:tagLst xmlns:p="http://schemas.openxmlformats.org/presentationml/2006/main">
  <p:tag name="KSO_WM_UNIT_PLACING_PICTURE_USER_VIEWPORT" val="{&quot;height&quot;:10800,&quot;width&quot;:15126}"/>
</p:tagLst>
</file>

<file path=ppt/tags/tag24.xml><?xml version="1.0" encoding="utf-8"?>
<p:tagLst xmlns:p="http://schemas.openxmlformats.org/presentationml/2006/main">
  <p:tag name="KSO_WM_UNIT_PLACING_PICTURE_USER_VIEWPORT" val="{&quot;height&quot;:17705,&quot;width&quot;:10800}"/>
</p:tagLst>
</file>

<file path=ppt/tags/tag25.xml><?xml version="1.0" encoding="utf-8"?>
<p:tagLst xmlns:p="http://schemas.openxmlformats.org/presentationml/2006/main">
  <p:tag name="KSO_WM_UNIT_PLACING_PICTURE_USER_VIEWPORT" val="{&quot;height&quot;:5100,&quot;width&quot;:7142}"/>
</p:tagLst>
</file>

<file path=ppt/tags/tag26.xml><?xml version="1.0" encoding="utf-8"?>
<p:tagLst xmlns:p="http://schemas.openxmlformats.org/presentationml/2006/main">
  <p:tag name="ISLIDE.VECTOR" val="#219078;#245931;"/>
</p:tagLst>
</file>

<file path=ppt/tags/tag27.xml><?xml version="1.0" encoding="utf-8"?>
<p:tagLst xmlns:p="http://schemas.openxmlformats.org/presentationml/2006/main">
  <p:tag name="KSO_WM_UNIT_PLACING_PICTURE_USER_VIEWPORT" val="{&quot;height&quot;:15218,&quot;width&quot;:8072}"/>
</p:tagLst>
</file>

<file path=ppt/tags/tag28.xml><?xml version="1.0" encoding="utf-8"?>
<p:tagLst xmlns:p="http://schemas.openxmlformats.org/presentationml/2006/main">
  <p:tag name="KSO_WM_UNIT_PLACING_PICTURE_USER_VIEWPORT" val="{&quot;height&quot;:10800,&quot;width&quot;:15126}"/>
</p:tagLst>
</file>

<file path=ppt/tags/tag29.xml><?xml version="1.0" encoding="utf-8"?>
<p:tagLst xmlns:p="http://schemas.openxmlformats.org/presentationml/2006/main">
  <p:tag name="KSO_WM_UNIT_PLACING_PICTURE_USER_VIEWPORT" val="{&quot;height&quot;:17705,&quot;width&quot;:10800}"/>
</p:tagLst>
</file>

<file path=ppt/tags/tag3.xml><?xml version="1.0" encoding="utf-8"?>
<p:tagLst xmlns:p="http://schemas.openxmlformats.org/presentationml/2006/main">
  <p:tag name="KSO_WM_UNIT_PLACING_PICTURE_USER_VIEWPORT" val="{&quot;height&quot;:10800,&quot;width&quot;:15126}"/>
</p:tagLst>
</file>

<file path=ppt/tags/tag30.xml><?xml version="1.0" encoding="utf-8"?>
<p:tagLst xmlns:p="http://schemas.openxmlformats.org/presentationml/2006/main">
  <p:tag name="KSO_WM_UNIT_PLACING_PICTURE_USER_VIEWPORT" val="{&quot;height&quot;:5100,&quot;width&quot;:7142}"/>
</p:tagLst>
</file>

<file path=ppt/tags/tag31.xml><?xml version="1.0" encoding="utf-8"?>
<p:tagLst xmlns:p="http://schemas.openxmlformats.org/presentationml/2006/main">
  <p:tag name="ISLIDE.VECTOR" val="1a3ad226-6a26-47f2-9be0-c87ed67f5b90"/>
</p:tagLst>
</file>

<file path=ppt/tags/tag32.xml><?xml version="1.0" encoding="utf-8"?>
<p:tagLst xmlns:p="http://schemas.openxmlformats.org/presentationml/2006/main">
  <p:tag name="ISLIDE.VECTOR" val="#219078;#245931;"/>
</p:tagLst>
</file>

<file path=ppt/tags/tag33.xml><?xml version="1.0" encoding="utf-8"?>
<p:tagLst xmlns:p="http://schemas.openxmlformats.org/presentationml/2006/main">
  <p:tag name="KSO_WM_UNIT_PLACING_PICTURE_USER_VIEWPORT" val="{&quot;height&quot;:15218,&quot;width&quot;:8072}"/>
</p:tagLst>
</file>

<file path=ppt/tags/tag34.xml><?xml version="1.0" encoding="utf-8"?>
<p:tagLst xmlns:p="http://schemas.openxmlformats.org/presentationml/2006/main">
  <p:tag name="KSO_WM_UNIT_PLACING_PICTURE_USER_VIEWPORT" val="{&quot;height&quot;:10800,&quot;width&quot;:15126}"/>
</p:tagLst>
</file>

<file path=ppt/tags/tag35.xml><?xml version="1.0" encoding="utf-8"?>
<p:tagLst xmlns:p="http://schemas.openxmlformats.org/presentationml/2006/main">
  <p:tag name="KSO_WM_UNIT_PLACING_PICTURE_USER_VIEWPORT" val="{&quot;height&quot;:17705,&quot;width&quot;:10800}"/>
</p:tagLst>
</file>

<file path=ppt/tags/tag36.xml><?xml version="1.0" encoding="utf-8"?>
<p:tagLst xmlns:p="http://schemas.openxmlformats.org/presentationml/2006/main">
  <p:tag name="KSO_WM_UNIT_PLACING_PICTURE_USER_VIEWPORT" val="{&quot;height&quot;:5100,&quot;width&quot;:7142}"/>
</p:tagLst>
</file>

<file path=ppt/tags/tag37.xml><?xml version="1.0" encoding="utf-8"?>
<p:tagLst xmlns:p="http://schemas.openxmlformats.org/presentationml/2006/main">
  <p:tag name="ISLIDE.VECTOR" val="#219078;#245931;"/>
</p:tagLst>
</file>

<file path=ppt/tags/tag38.xml><?xml version="1.0" encoding="utf-8"?>
<p:tagLst xmlns:p="http://schemas.openxmlformats.org/presentationml/2006/main">
  <p:tag name="KSO_WM_UNIT_PLACING_PICTURE_USER_VIEWPORT" val="{&quot;height&quot;:15218,&quot;width&quot;:8072}"/>
</p:tagLst>
</file>

<file path=ppt/tags/tag39.xml><?xml version="1.0" encoding="utf-8"?>
<p:tagLst xmlns:p="http://schemas.openxmlformats.org/presentationml/2006/main">
  <p:tag name="KSO_WM_UNIT_PLACING_PICTURE_USER_VIEWPORT" val="{&quot;height&quot;:10800,&quot;width&quot;:15126}"/>
</p:tagLst>
</file>

<file path=ppt/tags/tag4.xml><?xml version="1.0" encoding="utf-8"?>
<p:tagLst xmlns:p="http://schemas.openxmlformats.org/presentationml/2006/main">
  <p:tag name="KSO_WM_UNIT_PLACING_PICTURE_USER_VIEWPORT" val="{&quot;height&quot;:17705,&quot;width&quot;:10800}"/>
</p:tagLst>
</file>

<file path=ppt/tags/tag40.xml><?xml version="1.0" encoding="utf-8"?>
<p:tagLst xmlns:p="http://schemas.openxmlformats.org/presentationml/2006/main">
  <p:tag name="KSO_WM_UNIT_PLACING_PICTURE_USER_VIEWPORT" val="{&quot;height&quot;:17705,&quot;width&quot;:10800}"/>
</p:tagLst>
</file>

<file path=ppt/tags/tag41.xml><?xml version="1.0" encoding="utf-8"?>
<p:tagLst xmlns:p="http://schemas.openxmlformats.org/presentationml/2006/main">
  <p:tag name="KSO_WM_UNIT_PLACING_PICTURE_USER_VIEWPORT" val="{&quot;height&quot;:5100,&quot;width&quot;:7142}"/>
</p:tagLst>
</file>

<file path=ppt/tags/tag42.xml><?xml version="1.0" encoding="utf-8"?>
<p:tagLst xmlns:p="http://schemas.openxmlformats.org/presentationml/2006/main">
  <p:tag name="KSO_WM_DIAGRAM_VIRTUALLY_FRAME" val="{&quot;height&quot;:283.8,&quot;left&quot;:131.6,&quot;top&quot;:115.4,&quot;width&quot;:692.1}"/>
</p:tagLst>
</file>

<file path=ppt/tags/tag43.xml><?xml version="1.0" encoding="utf-8"?>
<p:tagLst xmlns:p="http://schemas.openxmlformats.org/presentationml/2006/main">
  <p:tag name="KSO_WM_DIAGRAM_VIRTUALLY_FRAME" val="{&quot;height&quot;:283.8,&quot;left&quot;:131.6,&quot;top&quot;:115.4,&quot;width&quot;:692.1}"/>
</p:tagLst>
</file>

<file path=ppt/tags/tag44.xml><?xml version="1.0" encoding="utf-8"?>
<p:tagLst xmlns:p="http://schemas.openxmlformats.org/presentationml/2006/main">
  <p:tag name="KSO_WM_DIAGRAM_VIRTUALLY_FRAME" val="{&quot;height&quot;:283.8,&quot;left&quot;:131.6,&quot;top&quot;:115.4,&quot;width&quot;:692.1}"/>
</p:tagLst>
</file>

<file path=ppt/tags/tag45.xml><?xml version="1.0" encoding="utf-8"?>
<p:tagLst xmlns:p="http://schemas.openxmlformats.org/presentationml/2006/main">
  <p:tag name="KSO_WM_DIAGRAM_VIRTUALLY_FRAME" val="{&quot;height&quot;:283.8,&quot;left&quot;:131.6,&quot;top&quot;:115.4,&quot;width&quot;:692.1}"/>
</p:tagLst>
</file>

<file path=ppt/tags/tag46.xml><?xml version="1.0" encoding="utf-8"?>
<p:tagLst xmlns:p="http://schemas.openxmlformats.org/presentationml/2006/main">
  <p:tag name="ISLIDE.VECTOR" val="#219078;#245931;"/>
</p:tagLst>
</file>

<file path=ppt/tags/tag47.xml><?xml version="1.0" encoding="utf-8"?>
<p:tagLst xmlns:p="http://schemas.openxmlformats.org/presentationml/2006/main">
  <p:tag name="KSO_WM_UNIT_PLACING_PICTURE_USER_VIEWPORT" val="{&quot;height&quot;:15218,&quot;width&quot;:8072}"/>
</p:tagLst>
</file>

<file path=ppt/tags/tag48.xml><?xml version="1.0" encoding="utf-8"?>
<p:tagLst xmlns:p="http://schemas.openxmlformats.org/presentationml/2006/main">
  <p:tag name="KSO_WM_UNIT_PLACING_PICTURE_USER_VIEWPORT" val="{&quot;height&quot;:10800,&quot;width&quot;:15126}"/>
</p:tagLst>
</file>

<file path=ppt/tags/tag49.xml><?xml version="1.0" encoding="utf-8"?>
<p:tagLst xmlns:p="http://schemas.openxmlformats.org/presentationml/2006/main">
  <p:tag name="KSO_WM_UNIT_PLACING_PICTURE_USER_VIEWPORT" val="{&quot;height&quot;:17705,&quot;width&quot;:10800}"/>
</p:tagLst>
</file>

<file path=ppt/tags/tag5.xml><?xml version="1.0" encoding="utf-8"?>
<p:tagLst xmlns:p="http://schemas.openxmlformats.org/presentationml/2006/main">
  <p:tag name="KSO_WM_UNIT_PLACING_PICTURE_USER_VIEWPORT" val="{&quot;height&quot;:5100,&quot;width&quot;:7142}"/>
</p:tagLst>
</file>

<file path=ppt/tags/tag50.xml><?xml version="1.0" encoding="utf-8"?>
<p:tagLst xmlns:p="http://schemas.openxmlformats.org/presentationml/2006/main">
  <p:tag name="KSO_WM_UNIT_PLACING_PICTURE_USER_VIEWPORT" val="{&quot;height&quot;:5100,&quot;width&quot;:7142}"/>
</p:tagLst>
</file>

<file path=ppt/tags/tag51.xml><?xml version="1.0" encoding="utf-8"?>
<p:tagLst xmlns:p="http://schemas.openxmlformats.org/presentationml/2006/main">
  <p:tag name="ISLIDE.VECTOR" val="1a3ad226-6a26-47f2-9be0-c87ed67f5b90"/>
</p:tagLst>
</file>

<file path=ppt/tags/tag52.xml><?xml version="1.0" encoding="utf-8"?>
<p:tagLst xmlns:p="http://schemas.openxmlformats.org/presentationml/2006/main">
  <p:tag name="ISLIDE.VECTOR" val="#219078;#245931;"/>
</p:tagLst>
</file>

<file path=ppt/tags/tag53.xml><?xml version="1.0" encoding="utf-8"?>
<p:tagLst xmlns:p="http://schemas.openxmlformats.org/presentationml/2006/main">
  <p:tag name="KSO_WM_UNIT_PLACING_PICTURE_USER_VIEWPORT" val="{&quot;height&quot;:15218,&quot;width&quot;:8072}"/>
</p:tagLst>
</file>

<file path=ppt/tags/tag54.xml><?xml version="1.0" encoding="utf-8"?>
<p:tagLst xmlns:p="http://schemas.openxmlformats.org/presentationml/2006/main">
  <p:tag name="KSO_WM_UNIT_PLACING_PICTURE_USER_VIEWPORT" val="{&quot;height&quot;:10800,&quot;width&quot;:15126}"/>
</p:tagLst>
</file>

<file path=ppt/tags/tag55.xml><?xml version="1.0" encoding="utf-8"?>
<p:tagLst xmlns:p="http://schemas.openxmlformats.org/presentationml/2006/main">
  <p:tag name="KSO_WM_UNIT_PLACING_PICTURE_USER_VIEWPORT" val="{&quot;height&quot;:17705,&quot;width&quot;:10800}"/>
</p:tagLst>
</file>

<file path=ppt/tags/tag56.xml><?xml version="1.0" encoding="utf-8"?>
<p:tagLst xmlns:p="http://schemas.openxmlformats.org/presentationml/2006/main">
  <p:tag name="KSO_WM_UNIT_PLACING_PICTURE_USER_VIEWPORT" val="{&quot;height&quot;:5100,&quot;width&quot;:7142}"/>
</p:tagLst>
</file>

<file path=ppt/tags/tag57.xml><?xml version="1.0" encoding="utf-8"?>
<p:tagLst xmlns:p="http://schemas.openxmlformats.org/presentationml/2006/main">
  <p:tag name="ISLIDE.VECTOR" val="#219078;#245931;"/>
</p:tagLst>
</file>

<file path=ppt/tags/tag6.xml><?xml version="1.0" encoding="utf-8"?>
<p:tagLst xmlns:p="http://schemas.openxmlformats.org/presentationml/2006/main">
  <p:tag name="ISLIDE.VECTOR" val="#219078;#245931;"/>
</p:tagLst>
</file>

<file path=ppt/tags/tag7.xml><?xml version="1.0" encoding="utf-8"?>
<p:tagLst xmlns:p="http://schemas.openxmlformats.org/presentationml/2006/main">
  <p:tag name="KSO_WM_UNIT_PLACING_PICTURE_USER_VIEWPORT" val="{&quot;height&quot;:15218,&quot;width&quot;:8072}"/>
</p:tagLst>
</file>

<file path=ppt/tags/tag8.xml><?xml version="1.0" encoding="utf-8"?>
<p:tagLst xmlns:p="http://schemas.openxmlformats.org/presentationml/2006/main">
  <p:tag name="KSO_WM_UNIT_PLACING_PICTURE_USER_VIEWPORT" val="{&quot;height&quot;:10800,&quot;width&quot;:15126}"/>
</p:tagLst>
</file>

<file path=ppt/tags/tag9.xml><?xml version="1.0" encoding="utf-8"?>
<p:tagLst xmlns:p="http://schemas.openxmlformats.org/presentationml/2006/main">
  <p:tag name="KSO_WM_UNIT_PLACING_PICTURE_USER_VIEWPORT" val="{&quot;height&quot;:17705,&quot;width&quot;:108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ztkp4u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4519</Words>
  <Application>WPS 演示</Application>
  <PresentationFormat>自定义</PresentationFormat>
  <Paragraphs>129</Paragraphs>
  <Slides>13</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13</vt:i4>
      </vt:variant>
    </vt:vector>
  </HeadingPairs>
  <TitlesOfParts>
    <vt:vector size="32" baseType="lpstr">
      <vt:lpstr>Arial</vt:lpstr>
      <vt:lpstr>宋体</vt:lpstr>
      <vt:lpstr>Wingdings</vt:lpstr>
      <vt:lpstr>微软雅黑</vt:lpstr>
      <vt:lpstr>Arial</vt:lpstr>
      <vt:lpstr>汉真广标</vt:lpstr>
      <vt:lpstr>思源黑体 CN Heavy</vt:lpstr>
      <vt:lpstr>思源宋体 CN Heavy</vt:lpstr>
      <vt:lpstr>字魂164号-方悦黑</vt:lpstr>
      <vt:lpstr>思源黑体 Normal</vt:lpstr>
      <vt:lpstr>Copperplate Gothic Bold</vt:lpstr>
      <vt:lpstr>黑体</vt:lpstr>
      <vt:lpstr>Arial Unicode MS</vt:lpstr>
      <vt:lpstr>Calibri</vt:lpstr>
      <vt:lpstr>华文新魏</vt:lpstr>
      <vt:lpstr>微软雅黑 Light</vt:lpstr>
      <vt:lpstr>华文隶书</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hxh</cp:lastModifiedBy>
  <cp:revision>7</cp:revision>
  <dcterms:created xsi:type="dcterms:W3CDTF">2020-06-18T13:10:00Z</dcterms:created>
  <dcterms:modified xsi:type="dcterms:W3CDTF">2025-05-29T14:48:22Z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B4845D82F89D4C32AC7213C6C87729E8_12</vt:lpwstr>
  </property>
  <property fmtid="{D5CDD505-2E9C-101B-9397-08002B2CF9AE}" pid="3" name="KSOProductBuildVer">
    <vt:lpwstr>2052-12.1.0.21171</vt:lpwstr>
  </property>
</Properties>
</file>